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907" r:id="rId2"/>
  </p:sldMasterIdLst>
  <p:notesMasterIdLst>
    <p:notesMasterId r:id="rId21"/>
  </p:notesMasterIdLst>
  <p:handoutMasterIdLst>
    <p:handoutMasterId r:id="rId22"/>
  </p:handoutMasterIdLst>
  <p:sldIdLst>
    <p:sldId id="258" r:id="rId3"/>
    <p:sldId id="259" r:id="rId4"/>
    <p:sldId id="272" r:id="rId5"/>
    <p:sldId id="273" r:id="rId6"/>
    <p:sldId id="260" r:id="rId7"/>
    <p:sldId id="261" r:id="rId8"/>
    <p:sldId id="267" r:id="rId9"/>
    <p:sldId id="275" r:id="rId10"/>
    <p:sldId id="276" r:id="rId11"/>
    <p:sldId id="262" r:id="rId12"/>
    <p:sldId id="263" r:id="rId13"/>
    <p:sldId id="264" r:id="rId14"/>
    <p:sldId id="265" r:id="rId15"/>
    <p:sldId id="266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17D"/>
    <a:srgbClr val="07356F"/>
    <a:srgbClr val="4646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5" autoAdjust="0"/>
  </p:normalViewPr>
  <p:slideViewPr>
    <p:cSldViewPr snapToObjects="1">
      <p:cViewPr>
        <p:scale>
          <a:sx n="77" d="100"/>
          <a:sy n="77" d="100"/>
        </p:scale>
        <p:origin x="-120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8F1B7-9674-7B4B-B65F-D26117F5FD28}" type="datetimeFigureOut">
              <a:rPr lang="sv-SE" smtClean="0"/>
              <a:t>2015-03-15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A4B55-9A99-4440-BFDC-0CE552D77B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639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3FE497B-861D-AC4B-B4ED-8C94104B2AC0}" type="datetime1">
              <a:rPr lang="sv-SE"/>
              <a:pPr>
                <a:defRPr/>
              </a:pPr>
              <a:t>2015-03-15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7A5680B-5CFF-5C46-8A8E-F880F761868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96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Platshållare för anteckninga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4000" y="2275200"/>
            <a:ext cx="7920000" cy="1143000"/>
          </a:xfrm>
        </p:spPr>
        <p:txBody>
          <a:bodyPr anchorCtr="0"/>
          <a:lstStyle>
            <a:lvl1pPr algn="l">
              <a:defRPr sz="3600"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6237312"/>
            <a:ext cx="7920000" cy="216222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sv-SE" dirty="0" smtClean="0"/>
              <a:t>Klicka och Skriv in namn och titel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r>
              <a:rPr lang="sv-SE" smtClean="0"/>
              <a:t>UTBILDNINGSVETENSKAPLIGA FAKULTETEJ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8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972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4682940" y="0"/>
            <a:ext cx="4461060" cy="3384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17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4682940" y="3473650"/>
            <a:ext cx="4461060" cy="3384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3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 smtClean="0"/>
              <a:t>UTBILDNINGSVETENSKAPLIGA FAKULTETEJ</a:t>
            </a:r>
            <a:endParaRPr lang="sv-SE" dirty="0"/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4069"/>
            <a:ext cx="951109" cy="96842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 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454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yra bilder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-2" y="-1"/>
            <a:ext cx="5194800" cy="2229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8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5267407" y="0"/>
            <a:ext cx="3876594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17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0" y="4628225"/>
            <a:ext cx="5194800" cy="2229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18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0" y="2314112"/>
            <a:ext cx="5194800" cy="2229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4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 smtClean="0"/>
              <a:t>UTBILDNINGSVETENSKAPLIGA FAKULTETEJ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5"/>
          </p:nvPr>
        </p:nvSpPr>
        <p:spPr/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4069"/>
            <a:ext cx="951109" cy="96842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 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3189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yra bilder (al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144000" cy="31608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12" name="Platshållare för bild 2"/>
          <p:cNvSpPr>
            <a:spLocks noGrp="1"/>
          </p:cNvSpPr>
          <p:nvPr>
            <p:ph type="pic" idx="14" hasCustomPrompt="1"/>
          </p:nvPr>
        </p:nvSpPr>
        <p:spPr>
          <a:xfrm>
            <a:off x="0" y="3240028"/>
            <a:ext cx="2988000" cy="36179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20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6156000" y="3240028"/>
            <a:ext cx="2988000" cy="36179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21" name="Platshållare för bild 2"/>
          <p:cNvSpPr>
            <a:spLocks noGrp="1"/>
          </p:cNvSpPr>
          <p:nvPr>
            <p:ph type="pic" idx="23" hasCustomPrompt="1"/>
          </p:nvPr>
        </p:nvSpPr>
        <p:spPr>
          <a:xfrm>
            <a:off x="3078000" y="3240028"/>
            <a:ext cx="2988000" cy="36179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4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 smtClean="0"/>
              <a:t>UTBILDNINGSVETENSKAPLIGA FAKULTETEJ</a:t>
            </a:r>
            <a:endParaRPr lang="sv-SE" dirty="0"/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4069"/>
            <a:ext cx="951109" cy="96842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 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937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7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5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 dirty="0">
                <a:solidFill>
                  <a:schemeClr val="bg1"/>
                </a:solidFill>
              </a:defRPr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  <a:endParaRPr lang="sv-SE" noProof="0" dirty="0"/>
          </a:p>
        </p:txBody>
      </p:sp>
      <p:sp>
        <p:nvSpPr>
          <p:cNvPr id="4" name="Rubrik 4"/>
          <p:cNvSpPr>
            <a:spLocks noGrp="1"/>
          </p:cNvSpPr>
          <p:nvPr>
            <p:ph type="title" hasCustomPrompt="1"/>
          </p:nvPr>
        </p:nvSpPr>
        <p:spPr>
          <a:xfrm>
            <a:off x="540000" y="2422800"/>
            <a:ext cx="8064000" cy="79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sv-SE" sz="3600" i="0" cap="all" baseline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SKRIV IN 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235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643233"/>
            <a:ext cx="7920000" cy="11430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3600" cap="all" baseline="0">
                <a:latin typeface="Arial Narrow" panose="020B0606020202030204" pitchFamily="34" charset="0"/>
              </a:defRPr>
            </a:lvl1pPr>
          </a:lstStyle>
          <a:p>
            <a:r>
              <a:rPr lang="sv-SE" dirty="0" smtClean="0"/>
              <a:t>Presentationens titel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9144000" cy="3429000"/>
          </a:xfrm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2924746"/>
            <a:ext cx="7920000" cy="216222"/>
          </a:xfrm>
        </p:spPr>
        <p:txBody>
          <a:bodyPr tIns="0" bIns="0"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cap="all" baseline="0">
                <a:latin typeface="Arial Narrow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författarens namn och titel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r>
              <a:rPr lang="sv-SE" smtClean="0"/>
              <a:t>UTBILDNINGSVETENSKAPLIGA FAKULTETEJ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95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4437112"/>
            <a:ext cx="7920000" cy="1336386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sv-SE" sz="3600" cap="all" baseline="0" dirty="0">
                <a:latin typeface="Arial Narrow" panose="020B0606020202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sv-SE" dirty="0" smtClean="0"/>
              <a:t>Presentationens titel</a:t>
            </a:r>
            <a:endParaRPr lang="sv-SE" dirty="0"/>
          </a:p>
        </p:txBody>
      </p:sp>
      <p:sp>
        <p:nvSpPr>
          <p:cNvPr id="20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4000" y="6222682"/>
            <a:ext cx="7920000" cy="216222"/>
          </a:xfrm>
        </p:spPr>
        <p:txBody>
          <a:bodyPr tIns="0" bIns="0"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cap="all" baseline="0">
                <a:latin typeface="Arial Narrow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författarens namn och titel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40768"/>
            <a:ext cx="9144000" cy="2736304"/>
          </a:xfrm>
        </p:spPr>
        <p:txBody>
          <a:bodyPr vert="horz" lIns="0" tIns="0" rIns="0" bIns="0" rtlCol="0" anchor="ctr" anchorCtr="1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baseline="0" noProof="0" dirty="0" smtClean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r>
              <a:rPr lang="sv-SE" smtClean="0"/>
              <a:t>UTBILDNINGSVETENSKAPLIGA FAKULTETEJ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71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07352"/>
            <a:ext cx="2987824" cy="3456384"/>
          </a:xfrm>
        </p:spPr>
        <p:txBody>
          <a:bodyPr tIns="0" bIns="0" rtlCol="0" anchor="ctr">
            <a:no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14" hasCustomPrompt="1"/>
          </p:nvPr>
        </p:nvSpPr>
        <p:spPr>
          <a:xfrm>
            <a:off x="3081355" y="3407352"/>
            <a:ext cx="2981290" cy="3456384"/>
          </a:xfrm>
        </p:spPr>
        <p:txBody>
          <a:bodyPr vert="horz" lIns="0" tIns="0" rIns="0" bIns="0" rtlCol="0" anchor="ctr">
            <a:no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 hasCustomPrompt="1"/>
          </p:nvPr>
        </p:nvSpPr>
        <p:spPr>
          <a:xfrm>
            <a:off x="6156176" y="3407352"/>
            <a:ext cx="2987824" cy="3456384"/>
          </a:xfrm>
        </p:spPr>
        <p:txBody>
          <a:bodyPr vert="horz" lIns="0" tIns="0" rIns="0" bIns="0" rtlCol="0" anchor="ctr">
            <a:no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23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643233"/>
            <a:ext cx="7920000" cy="1143000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sv-SE" sz="3600" cap="all" baseline="0" dirty="0">
                <a:latin typeface="Arial Narrow" panose="020B0606020202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sv-SE" dirty="0" smtClean="0"/>
              <a:t>Presentationens titel</a:t>
            </a:r>
            <a:endParaRPr lang="sv-SE" dirty="0"/>
          </a:p>
        </p:txBody>
      </p:sp>
      <p:sp>
        <p:nvSpPr>
          <p:cNvPr id="24" name="Platshållare för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4000" y="2924746"/>
            <a:ext cx="7920000" cy="216222"/>
          </a:xfrm>
        </p:spPr>
        <p:txBody>
          <a:bodyPr tIns="0" bIns="0"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i="0" cap="all" baseline="0">
                <a:latin typeface="Arial Narrow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författarens namn och titel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r>
              <a:rPr lang="sv-SE" smtClean="0"/>
              <a:t>UTBILDNINGSVETENSKAPLIGA FAKULTETEJ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45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tshållare för bild 2"/>
          <p:cNvSpPr>
            <a:spLocks noGrp="1"/>
          </p:cNvSpPr>
          <p:nvPr>
            <p:ph type="pic" idx="21" hasCustomPrompt="1"/>
          </p:nvPr>
        </p:nvSpPr>
        <p:spPr>
          <a:xfrm>
            <a:off x="6156176" y="3304028"/>
            <a:ext cx="2987824" cy="3567600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144000" cy="2201333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12" name="Platshållare för bild 2"/>
          <p:cNvSpPr>
            <a:spLocks noGrp="1"/>
          </p:cNvSpPr>
          <p:nvPr>
            <p:ph type="pic" idx="14" hasCustomPrompt="1"/>
          </p:nvPr>
        </p:nvSpPr>
        <p:spPr>
          <a:xfrm>
            <a:off x="0" y="3304028"/>
            <a:ext cx="2987824" cy="3567600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39889" y="2201333"/>
            <a:ext cx="8664222" cy="1080000"/>
          </a:xfrm>
        </p:spPr>
        <p:txBody>
          <a:bodyPr anchor="ctr" anchorCtr="0"/>
          <a:lstStyle>
            <a:lvl1pPr algn="ctr">
              <a:defRPr sz="3600" b="1" i="0" cap="all" baseline="0">
                <a:latin typeface="Arial Narrow"/>
                <a:cs typeface="Arial Narrow"/>
              </a:defRPr>
            </a:lvl1pPr>
          </a:lstStyle>
          <a:p>
            <a:r>
              <a:rPr lang="sv-SE" dirty="0" smtClean="0"/>
              <a:t>Presentationens titel</a:t>
            </a:r>
            <a:endParaRPr lang="en-GB" dirty="0"/>
          </a:p>
        </p:txBody>
      </p:sp>
      <p:sp>
        <p:nvSpPr>
          <p:cNvPr id="31" name="Platshållare för bild 2"/>
          <p:cNvSpPr>
            <a:spLocks noGrp="1"/>
          </p:cNvSpPr>
          <p:nvPr>
            <p:ph type="pic" idx="22" hasCustomPrompt="1"/>
          </p:nvPr>
        </p:nvSpPr>
        <p:spPr>
          <a:xfrm>
            <a:off x="3078088" y="3304028"/>
            <a:ext cx="2987824" cy="3567600"/>
          </a:xfr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23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 smtClean="0"/>
              <a:t>UTBILDNINGSVETENSKAPLIGA FAKULTETEJ</a:t>
            </a:r>
            <a:endParaRPr lang="sv-SE" dirty="0"/>
          </a:p>
        </p:txBody>
      </p:sp>
      <p:sp>
        <p:nvSpPr>
          <p:cNvPr id="13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84000" y="0"/>
            <a:ext cx="952372" cy="972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 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613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7488237" cy="381635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 smtClean="0"/>
              <a:t>Skriv in din text eller klicka på ikonerna nedan för att infoga objekt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dirty="0" smtClean="0"/>
              <a:t>www.amm.se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053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 descr="GUcloud_clean_1920x120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53525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1323465" y="4582800"/>
            <a:ext cx="6490800" cy="288000"/>
          </a:xfrm>
        </p:spPr>
        <p:txBody>
          <a:bodyPr vert="horz" lIns="0" tIns="0" rIns="0" bIns="0" rtlCol="0" anchor="t" anchorCtr="0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sv-SE" sz="1400" i="0" cap="all" baseline="0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Författare / namn</a:t>
            </a:r>
            <a:endParaRPr lang="sv-SE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322850" y="4869160"/>
            <a:ext cx="6492030" cy="1224334"/>
          </a:xfrm>
        </p:spPr>
        <p:txBody>
          <a:bodyPr tIns="0" bIns="0" anchor="t" anchorCtr="0"/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200" b="0" i="0" cap="none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sv-SE" dirty="0" smtClean="0"/>
              <a:t>Skriv in kontaktuppgifter</a:t>
            </a:r>
          </a:p>
        </p:txBody>
      </p:sp>
      <p:pic>
        <p:nvPicPr>
          <p:cNvPr id="8" name="Bildobjekt 7" descr="LO_GU_cenNEG.eps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99"/>
          <a:stretch/>
        </p:blipFill>
        <p:spPr>
          <a:xfrm>
            <a:off x="2348551" y="1916832"/>
            <a:ext cx="4446898" cy="1584176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9"/>
          </p:nvPr>
        </p:nvSpPr>
        <p:spPr>
          <a:xfrm>
            <a:off x="3540165" y="6237312"/>
            <a:ext cx="2057400" cy="241200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sv-SE" cap="all" smtClean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eaLnBrk="0" hangingPunct="0">
              <a:lnSpc>
                <a:spcPct val="110000"/>
              </a:lnSpc>
              <a:buFont typeface="Arial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5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/>
          </p:nvPr>
        </p:nvSpPr>
        <p:spPr>
          <a:xfrm>
            <a:off x="684000" y="2350800"/>
            <a:ext cx="7488237" cy="381635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3893-5BF6-0A47-9F80-B4D4071FEE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UTBILDNINGSVETENSKAPLIGA FAKULTETEJ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82013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4000" y="2350800"/>
            <a:ext cx="7488000" cy="38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3" indent="-360363">
              <a:buFont typeface="+mj-lt"/>
              <a:buAutoNum type="arabicPeriod"/>
              <a:defRPr lang="sv-SE" dirty="0" smtClean="0"/>
            </a:lvl1pPr>
            <a:lvl2pPr marL="648000" indent="-288000">
              <a:buFont typeface="+mj-lt"/>
              <a:buAutoNum type="alphaLcPeriod"/>
              <a:defRPr baseline="0"/>
            </a:lvl2pPr>
            <a:lvl3pPr marL="936000" indent="-288000">
              <a:buFont typeface="+mj-lt"/>
              <a:buAutoNum type="romanLcPeriod"/>
              <a:defRPr/>
            </a:lvl3pPr>
            <a:lvl4pPr marL="1224000" indent="-288000">
              <a:buSzPct val="90000"/>
              <a:buFont typeface="Helvetica" panose="020B0604020202020204" pitchFamily="34" charset="0"/>
              <a:buChar char="»"/>
              <a:defRPr/>
            </a:lvl4pPr>
            <a:lvl5pPr marL="1566900" indent="-342900">
              <a:buSzPct val="80000"/>
              <a:buFont typeface="+mj-lt"/>
              <a:buAutoNum type="arabicPeriod"/>
              <a:defRPr/>
            </a:lvl5pPr>
          </a:lstStyle>
          <a:p>
            <a:pPr lvl="0"/>
            <a:r>
              <a:rPr lang="sv-SE" dirty="0" smtClean="0"/>
              <a:t>Skriv in din text eller klicka på ikonerna nedan för att infoga objekt</a:t>
            </a:r>
          </a:p>
          <a:p>
            <a:pPr lvl="1"/>
            <a:r>
              <a:rPr lang="sv-SE" dirty="0" smtClean="0"/>
              <a:t>Nivå 2</a:t>
            </a:r>
          </a:p>
          <a:p>
            <a:pPr lvl="2"/>
            <a:r>
              <a:rPr lang="sv-SE" dirty="0" smtClean="0"/>
              <a:t>Nivå 3</a:t>
            </a:r>
          </a:p>
          <a:p>
            <a:pPr lvl="3"/>
            <a:r>
              <a:rPr lang="sv-SE" dirty="0" smtClean="0"/>
              <a:t>Nivå 4</a:t>
            </a:r>
          </a:p>
          <a:p>
            <a:pPr lvl="4"/>
            <a:r>
              <a:rPr lang="sv-SE" dirty="0" smtClean="0"/>
              <a:t>Nivå 5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mtClean="0"/>
              <a:t>UTBILDNINGSVETENSKAPLIGA FAKULTETEJ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30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3816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 smtClean="0"/>
              <a:t>Skriv in din text eller klicka på ikonerna nedan för att infoga objekt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4788448" y="2350800"/>
            <a:ext cx="3816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 smtClean="0"/>
              <a:t>Skriv in din text eller klicka på ikonerna nedan för att infoga objekt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mtClean="0"/>
              <a:t>UTBILDNINGSVETENSKAPLIGA FAKULTETEJ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06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000" y="1411200"/>
            <a:ext cx="5184000" cy="7921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5184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 smtClean="0"/>
              <a:t>Skriv in din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151919" y="-5736"/>
            <a:ext cx="2992081" cy="68637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9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00000"/>
              </a:lnSpc>
              <a:defRPr lang="sv-SE" sz="110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 smtClean="0"/>
              <a:t>UTBILDNINGSVETENSKAPLIGA FAKULTETEJ</a:t>
            </a:r>
            <a:endParaRPr lang="sv-SE" dirty="0"/>
          </a:p>
        </p:txBody>
      </p:sp>
      <p:sp>
        <p:nvSpPr>
          <p:cNvPr id="9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67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al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84000" y="1411200"/>
            <a:ext cx="3672000" cy="7921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3672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 smtClean="0"/>
              <a:t>Skriv in din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4571999" y="-5736"/>
            <a:ext cx="4572001" cy="68637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9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 smtClean="0"/>
              <a:t>UTBILDNINGSVETENSKAPLIGA FAKULTETEJ</a:t>
            </a:r>
            <a:endParaRPr lang="sv-SE" dirty="0"/>
          </a:p>
        </p:txBody>
      </p:sp>
      <p:sp>
        <p:nvSpPr>
          <p:cNvPr id="9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78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84000" y="1411200"/>
            <a:ext cx="5112000" cy="7921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5112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 smtClean="0"/>
              <a:t>Skriv in din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149835" y="-5736"/>
            <a:ext cx="2992081" cy="3396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20" hasCustomPrompt="1"/>
          </p:nvPr>
        </p:nvSpPr>
        <p:spPr>
          <a:xfrm>
            <a:off x="6149835" y="3477884"/>
            <a:ext cx="2992081" cy="3396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1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 smtClean="0"/>
              <a:t>UTBILDNINGSVETENSKAPLIGA FAKULTETEJ</a:t>
            </a:r>
            <a:endParaRPr lang="sv-SE" dirty="0"/>
          </a:p>
        </p:txBody>
      </p:sp>
      <p:sp>
        <p:nvSpPr>
          <p:cNvPr id="12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25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84000" y="1411200"/>
            <a:ext cx="5112000" cy="7921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684000" y="2350800"/>
            <a:ext cx="5112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 dirty="0" smtClean="0"/>
              <a:t>Skriv in din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151919" y="0"/>
            <a:ext cx="2992081" cy="2237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 dirty="0" smtClean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6" name="Platshållare för bild 7"/>
          <p:cNvSpPr>
            <a:spLocks noGrp="1"/>
          </p:cNvSpPr>
          <p:nvPr>
            <p:ph type="pic" sz="quarter" idx="21" hasCustomPrompt="1"/>
          </p:nvPr>
        </p:nvSpPr>
        <p:spPr>
          <a:xfrm>
            <a:off x="6151919" y="4620825"/>
            <a:ext cx="2992081" cy="2237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  <a:endParaRPr lang="sv-SE" noProof="0" dirty="0"/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22" hasCustomPrompt="1"/>
          </p:nvPr>
        </p:nvSpPr>
        <p:spPr>
          <a:xfrm>
            <a:off x="6151919" y="2310412"/>
            <a:ext cx="2992081" cy="22371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180000" indent="-180000" algn="ctr">
              <a:buNone/>
              <a:defRPr lang="sv-SE" sz="1600" noProof="0"/>
            </a:lvl1pPr>
          </a:lstStyle>
          <a:p>
            <a:pPr marL="0" marR="0" lvl="0" indent="0" algn="ctr" latinLnBrk="0">
              <a:buClrTx/>
              <a:buSzTx/>
              <a:tabLst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  <a:endParaRPr lang="sv-SE" noProof="0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3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 smtClean="0"/>
              <a:t>UTBILDNINGSVETENSKAPLIGA FAKULTETEJ</a:t>
            </a:r>
            <a:endParaRPr lang="sv-SE" dirty="0"/>
          </a:p>
        </p:txBody>
      </p:sp>
      <p:sp>
        <p:nvSpPr>
          <p:cNvPr id="10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31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-27384"/>
            <a:ext cx="9144000" cy="68853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 dirty="0" smtClean="0"/>
              <a:t>Klicka på ikonen</a:t>
            </a:r>
            <a:br>
              <a:rPr lang="sv-SE" noProof="0" dirty="0" smtClean="0"/>
            </a:br>
            <a:r>
              <a:rPr lang="sv-SE" noProof="0" dirty="0" smtClean="0"/>
              <a:t/>
            </a:r>
            <a:br>
              <a:rPr lang="sv-SE" noProof="0" dirty="0" smtClean="0"/>
            </a:br>
            <a:r>
              <a:rPr lang="sv-SE" noProof="0" dirty="0" smtClean="0"/>
              <a:t>för att lägga till en bild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676158" y="-4069"/>
            <a:ext cx="951109" cy="96842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 </a:t>
            </a:r>
            <a:endParaRPr lang="sv-SE" noProof="0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8"/>
          </p:nvPr>
        </p:nvSpPr>
        <p:spPr>
          <a:xfrm>
            <a:off x="6372000" y="222935"/>
            <a:ext cx="252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sv-SE" smtClean="0"/>
              <a:t>UTBILDNINGSVETENSKAPLIGA FAKULTETEJ</a:t>
            </a:r>
            <a:endParaRPr lang="sv-SE" dirty="0"/>
          </a:p>
        </p:txBody>
      </p:sp>
      <p:sp>
        <p:nvSpPr>
          <p:cNvPr id="7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8027750" y="6407151"/>
            <a:ext cx="576698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pPr>
              <a:spcBef>
                <a:spcPts val="0"/>
              </a:spcBef>
              <a:buFont typeface="Arial" charset="0"/>
              <a:buNone/>
            </a:pPr>
            <a:fld id="{9426A61E-93B8-384D-8975-0A89DB09A550}" type="slidenum">
              <a:rPr lang="sv-SE" smtClean="0"/>
              <a:pPr>
                <a:spcBef>
                  <a:spcPts val="0"/>
                </a:spcBef>
                <a:buFont typeface="Arial" charset="0"/>
                <a:buNone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31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7"/>
          <p:cNvSpPr txBox="1">
            <a:spLocks/>
          </p:cNvSpPr>
          <p:nvPr/>
        </p:nvSpPr>
        <p:spPr>
          <a:xfrm>
            <a:off x="676158" y="-5159"/>
            <a:ext cx="953010" cy="970359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charset="0"/>
              <a:buNone/>
              <a:defRPr lang="sv-SE" sz="2000" kern="1200">
                <a:solidFill>
                  <a:srgbClr val="262626"/>
                </a:solidFill>
                <a:latin typeface="Arial"/>
                <a:ea typeface="ＭＳ Ｐゴシック" pitchFamily="-65" charset="-128"/>
                <a:cs typeface="ＭＳ Ｐゴシック" charset="0"/>
              </a:defRPr>
            </a:lvl1pPr>
            <a:lvl2pPr marL="501750" indent="-285750" algn="l" defTabSz="457200" rtl="0" eaLnBrk="1" fontAlgn="base" hangingPunct="1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sv-SE" sz="1700" kern="1200" baseline="0" dirty="0" smtClean="0">
                <a:solidFill>
                  <a:srgbClr val="262626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7177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sv-SE" sz="17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ＭＳ Ｐゴシック" charset="0"/>
                <a:cs typeface="Helvetica"/>
              </a:defRPr>
            </a:lvl3pPr>
            <a:lvl4pPr marL="9337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sv-SE" sz="17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Helvetica" charset="0"/>
                <a:cs typeface="Helvetica"/>
              </a:defRPr>
            </a:lvl4pPr>
            <a:lvl5pPr marL="11497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sv-SE" sz="1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Helvetica" charset="0"/>
                <a:cs typeface="Helvetica"/>
              </a:defRPr>
            </a:lvl5pPr>
            <a:lvl6pPr marL="1616075" indent="-215900" algn="l" defTabSz="4572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mtClean="0"/>
              <a:t> </a:t>
            </a:r>
            <a:endParaRPr lang="sv-SE" dirty="0"/>
          </a:p>
        </p:txBody>
      </p:sp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84000" y="1411200"/>
            <a:ext cx="7920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>
          <a:xfrm>
            <a:off x="8027750" y="6407151"/>
            <a:ext cx="576698" cy="241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684000" y="2350800"/>
            <a:ext cx="7488000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16000" lvl="0" indent="-216000"/>
            <a:r>
              <a:rPr lang="sv-SE" dirty="0" smtClean="0"/>
              <a:t>Klicka här för att ändra format på bakgrundstexten</a:t>
            </a:r>
          </a:p>
          <a:p>
            <a:pPr marL="432000" lvl="1" indent="-216000">
              <a:buFont typeface="Arial" panose="020B0604020202020204" pitchFamily="34" charset="0"/>
            </a:pPr>
            <a:r>
              <a:rPr lang="sv-SE" dirty="0" smtClean="0"/>
              <a:t>Nivå två</a:t>
            </a:r>
          </a:p>
          <a:p>
            <a:pPr marL="648000" lvl="2" indent="-216000"/>
            <a:r>
              <a:rPr lang="sv-SE" dirty="0" smtClean="0"/>
              <a:t>Nivå tre</a:t>
            </a:r>
          </a:p>
          <a:p>
            <a:pPr marL="864000" lvl="3" indent="-216000"/>
            <a:r>
              <a:rPr lang="sv-SE" dirty="0" smtClean="0"/>
              <a:t>Nivå fyra</a:t>
            </a:r>
          </a:p>
          <a:p>
            <a:pPr marL="1080000" lvl="4" indent="-216000"/>
            <a:r>
              <a:rPr lang="sv-SE" dirty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6372000" y="222935"/>
            <a:ext cx="2520000" cy="46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lang="sv-SE" sz="11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ＭＳ Ｐゴシック" pitchFamily="-65" charset="-128"/>
              </a:defRPr>
            </a:lvl1pPr>
          </a:lstStyle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r>
              <a:rPr lang="sv-SE" smtClean="0"/>
              <a:t>UTBILDNINGSVETENSKAPLIGA FAKULTETEJ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933" r:id="rId2"/>
    <p:sldLayoutId id="2147483932" r:id="rId3"/>
    <p:sldLayoutId id="2147483905" r:id="rId4"/>
    <p:sldLayoutId id="2147483883" r:id="rId5"/>
    <p:sldLayoutId id="2147483887" r:id="rId6"/>
    <p:sldLayoutId id="2147483884" r:id="rId7"/>
    <p:sldLayoutId id="2147483886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931" r:id="rId14"/>
    <p:sldLayoutId id="2147483895" r:id="rId15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 i="0" kern="1200">
          <a:solidFill>
            <a:schemeClr val="tx1"/>
          </a:solidFill>
          <a:latin typeface="Arial Narrow"/>
          <a:ea typeface="ＭＳ Ｐゴシック" pitchFamily="-65" charset="-128"/>
          <a:cs typeface="ＭＳ Ｐゴシック" charset="0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180000" indent="-180000" algn="l" defTabSz="457200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Font typeface="Arial" charset="0"/>
        <a:buChar char="•"/>
        <a:defRPr lang="sv-SE" sz="2000" kern="1200" dirty="0" smtClean="0">
          <a:solidFill>
            <a:srgbClr val="262626"/>
          </a:solidFill>
          <a:latin typeface="Arial"/>
          <a:ea typeface="ＭＳ Ｐゴシック" pitchFamily="-65" charset="-128"/>
          <a:cs typeface="ＭＳ Ｐゴシック" charset="0"/>
        </a:defRPr>
      </a:lvl1pPr>
      <a:lvl2pPr marL="501750" indent="-285750" algn="l" defTabSz="457200" rtl="0" eaLnBrk="1" fontAlgn="base" hangingPunct="1">
        <a:lnSpc>
          <a:spcPct val="110000"/>
        </a:lnSpc>
        <a:spcBef>
          <a:spcPts val="200"/>
        </a:spcBef>
        <a:spcAft>
          <a:spcPct val="0"/>
        </a:spcAft>
        <a:buFont typeface="Arial" panose="020B0604020202020204" pitchFamily="34" charset="0"/>
        <a:buChar char="–"/>
        <a:defRPr lang="sv-SE" sz="1700" kern="1200" baseline="0" dirty="0" smtClean="0">
          <a:solidFill>
            <a:srgbClr val="262626"/>
          </a:solidFill>
          <a:latin typeface="Arial"/>
          <a:ea typeface="ＭＳ Ｐゴシック" pitchFamily="-65" charset="-128"/>
          <a:cs typeface="Arial"/>
        </a:defRPr>
      </a:lvl2pPr>
      <a:lvl3pPr marL="717750" indent="-285750" algn="l" defTabSz="457200" rtl="0" eaLnBrk="1" fontAlgn="base" hangingPunct="1">
        <a:spcBef>
          <a:spcPts val="0"/>
        </a:spcBef>
        <a:spcAft>
          <a:spcPct val="0"/>
        </a:spcAft>
        <a:buFont typeface="Wingdings" panose="05000000000000000000" pitchFamily="2" charset="2"/>
        <a:buChar char="§"/>
        <a:defRPr lang="sv-SE" sz="1700" kern="120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ＭＳ Ｐゴシック" charset="0"/>
          <a:cs typeface="Helvetica"/>
        </a:defRPr>
      </a:lvl3pPr>
      <a:lvl4pPr marL="933750" indent="-285750" algn="l" defTabSz="457200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lang="sv-SE" sz="1700" kern="1200" baseline="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4pPr>
      <a:lvl5pPr marL="1149750" indent="-285750" algn="l" defTabSz="457200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–"/>
        <a:defRPr lang="sv-SE" sz="1700" kern="1200" dirty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5pPr>
      <a:lvl6pPr marL="1616075" indent="-215900" algn="l" defTabSz="457200" rtl="0" eaLnBrk="1" latinLnBrk="0" hangingPunct="1">
        <a:spcBef>
          <a:spcPts val="0"/>
        </a:spcBef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539750" y="1411200"/>
            <a:ext cx="8064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>
          <a:xfrm>
            <a:off x="8027750" y="6407151"/>
            <a:ext cx="576698" cy="2413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539750" y="2350800"/>
            <a:ext cx="7488000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16000" lvl="0" indent="-216000" eaLnBrk="1" hangingPunct="1"/>
            <a:r>
              <a:rPr lang="sv-SE" dirty="0" smtClean="0"/>
              <a:t>Klicka här för att ändra format på bakgrundstexten</a:t>
            </a:r>
          </a:p>
          <a:p>
            <a:pPr marL="432000" lvl="1" indent="-216000" algn="l" defTabSz="457200" rtl="0" eaLnBrk="1" fontAlgn="base" hangingPunct="1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sv-SE" dirty="0" smtClean="0"/>
              <a:t>Nivå två</a:t>
            </a:r>
          </a:p>
          <a:p>
            <a:pPr marL="648000" lvl="2" indent="-216000" eaLnBrk="1" hangingPunct="1"/>
            <a:r>
              <a:rPr lang="sv-SE" dirty="0" smtClean="0"/>
              <a:t>Nivå tre</a:t>
            </a:r>
          </a:p>
          <a:p>
            <a:pPr marL="864000" lvl="3" indent="-216000" eaLnBrk="1" hangingPunct="1">
              <a:spcBef>
                <a:spcPts val="0"/>
              </a:spcBef>
            </a:pPr>
            <a:r>
              <a:rPr lang="sv-SE" dirty="0" smtClean="0"/>
              <a:t>Nivå fyra</a:t>
            </a:r>
          </a:p>
          <a:p>
            <a:pPr marL="1080000" lvl="4" indent="-2160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6372000" y="222935"/>
            <a:ext cx="2520000" cy="4608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lang="sv-SE" sz="11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ＭＳ Ｐゴシック" pitchFamily="-65" charset="-128"/>
              </a:defRPr>
            </a:lvl1pPr>
          </a:lstStyle>
          <a:p>
            <a:pPr algn="r" eaLnBrk="0" hangingPunct="0">
              <a:spcBef>
                <a:spcPts val="0"/>
              </a:spcBef>
              <a:buFont typeface="Arial" charset="0"/>
              <a:buNone/>
            </a:pPr>
            <a:r>
              <a:rPr lang="sv-SE" smtClean="0"/>
              <a:t>UTBILDNINGSVETENSKAPLIGA FAKULTETEJ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2"/>
          </p:nvPr>
        </p:nvSpPr>
        <p:spPr>
          <a:xfrm>
            <a:off x="3543300" y="6407251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7"/>
          <p:cNvSpPr txBox="1">
            <a:spLocks/>
          </p:cNvSpPr>
          <p:nvPr/>
        </p:nvSpPr>
        <p:spPr>
          <a:xfrm>
            <a:off x="676158" y="-5159"/>
            <a:ext cx="953010" cy="970359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charset="0"/>
              <a:buNone/>
              <a:defRPr lang="sv-SE" sz="2000" kern="1200">
                <a:solidFill>
                  <a:srgbClr val="262626"/>
                </a:solidFill>
                <a:latin typeface="Arial"/>
                <a:ea typeface="ＭＳ Ｐゴシック" pitchFamily="-65" charset="-128"/>
                <a:cs typeface="ＭＳ Ｐゴシック" charset="0"/>
              </a:defRPr>
            </a:lvl1pPr>
            <a:lvl2pPr marL="501750" indent="-285750" algn="l" defTabSz="457200" rtl="0" eaLnBrk="1" fontAlgn="base" hangingPunct="1">
              <a:lnSpc>
                <a:spcPct val="11000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sv-SE" sz="1700" kern="1200" baseline="0" dirty="0" smtClean="0">
                <a:solidFill>
                  <a:srgbClr val="262626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7177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sv-SE" sz="17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ＭＳ Ｐゴシック" charset="0"/>
                <a:cs typeface="Helvetica"/>
              </a:defRPr>
            </a:lvl3pPr>
            <a:lvl4pPr marL="9337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sv-SE" sz="17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Helvetica" charset="0"/>
                <a:cs typeface="Helvetica"/>
              </a:defRPr>
            </a:lvl4pPr>
            <a:lvl5pPr marL="11497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sv-SE" sz="17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Helvetica" charset="0"/>
                <a:cs typeface="Helvetica"/>
              </a:defRPr>
            </a:lvl5pPr>
            <a:lvl6pPr marL="1616075" indent="-215900" algn="l" defTabSz="4572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032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4" r:id="rId6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i="0" kern="1200">
          <a:solidFill>
            <a:schemeClr val="tx1"/>
          </a:solidFill>
          <a:latin typeface="Arial Narrow"/>
          <a:ea typeface="ＭＳ Ｐゴシック" pitchFamily="-65" charset="-128"/>
          <a:cs typeface="ＭＳ Ｐゴシック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180000" indent="-180000" algn="l" defTabSz="457200" rtl="0" eaLnBrk="0" fontAlgn="base" hangingPunct="0">
        <a:lnSpc>
          <a:spcPct val="110000"/>
        </a:lnSpc>
        <a:spcBef>
          <a:spcPts val="800"/>
        </a:spcBef>
        <a:spcAft>
          <a:spcPct val="0"/>
        </a:spcAft>
        <a:buFont typeface="Arial" charset="0"/>
        <a:buChar char="•"/>
        <a:defRPr lang="sv-SE" sz="2000" kern="1200" dirty="0" smtClean="0">
          <a:solidFill>
            <a:srgbClr val="262626"/>
          </a:solidFill>
          <a:latin typeface="Arial"/>
          <a:ea typeface="ＭＳ Ｐゴシック" pitchFamily="-65" charset="-128"/>
          <a:cs typeface="ＭＳ Ｐゴシック" charset="0"/>
        </a:defRPr>
      </a:lvl1pPr>
      <a:lvl2pPr marL="501750" indent="-285750" algn="l" defTabSz="457200" rtl="0" eaLnBrk="0" fontAlgn="base" hangingPunct="0">
        <a:lnSpc>
          <a:spcPct val="110000"/>
        </a:lnSpc>
        <a:spcBef>
          <a:spcPts val="200"/>
        </a:spcBef>
        <a:spcAft>
          <a:spcPct val="0"/>
        </a:spcAft>
        <a:buFont typeface="Arial" charset="0"/>
        <a:buChar char="•"/>
        <a:defRPr lang="sv-SE" sz="1700" kern="1200" baseline="0" dirty="0" smtClean="0">
          <a:solidFill>
            <a:srgbClr val="262626"/>
          </a:solidFill>
          <a:latin typeface="Arial"/>
          <a:ea typeface="ＭＳ Ｐゴシック" pitchFamily="-65" charset="-128"/>
          <a:cs typeface="Arial"/>
        </a:defRPr>
      </a:lvl2pPr>
      <a:lvl3pPr marL="717750" indent="-285750" algn="l" defTabSz="457200" rtl="0" eaLnBrk="0" fontAlgn="base" hangingPunct="0">
        <a:spcBef>
          <a:spcPts val="0"/>
        </a:spcBef>
        <a:spcAft>
          <a:spcPct val="0"/>
        </a:spcAft>
        <a:buFont typeface="Wingdings" panose="05000000000000000000" pitchFamily="2" charset="2"/>
        <a:buChar char="§"/>
        <a:defRPr lang="sv-SE" sz="1700" kern="120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ＭＳ Ｐゴシック" charset="0"/>
          <a:cs typeface="Helvetica"/>
        </a:defRPr>
      </a:lvl3pPr>
      <a:lvl4pPr marL="9337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sv-SE" sz="1700" kern="1200" baseline="0" dirty="0" smtClean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4pPr>
      <a:lvl5pPr marL="11497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sv-SE" sz="1700" kern="1200" dirty="0">
          <a:solidFill>
            <a:schemeClr val="tx1">
              <a:lumMod val="85000"/>
              <a:lumOff val="15000"/>
            </a:schemeClr>
          </a:solidFill>
          <a:latin typeface="Helvetica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4" pos="288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Cnossos</a:t>
            </a:r>
            <a:r>
              <a:rPr lang="sv-SE" dirty="0" smtClean="0"/>
              <a:t>-eu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Mikael </a:t>
            </a:r>
            <a:r>
              <a:rPr lang="sv-SE" dirty="0" err="1" smtClean="0"/>
              <a:t>ögren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mtClean="0"/>
              <a:t>www.amm.se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514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Inte bara en pappersprodukt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sv-SE" dirty="0" smtClean="0"/>
              <a:t>Beräkningsmodellen för punkt-till-punkt publicerad som ”</a:t>
            </a:r>
            <a:r>
              <a:rPr lang="sv-SE" dirty="0" err="1" smtClean="0"/>
              <a:t>open</a:t>
            </a:r>
            <a:r>
              <a:rPr lang="sv-SE" dirty="0" smtClean="0"/>
              <a:t> source” (EUPL)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mtClean="0"/>
              <a:t>www.amm.se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652120" y="683735"/>
            <a:ext cx="1128240" cy="102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81748" y="1124744"/>
            <a:ext cx="1666716" cy="93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95786"/>
            <a:ext cx="64484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5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000" y="1124744"/>
            <a:ext cx="7920000" cy="792163"/>
          </a:xfrm>
        </p:spPr>
        <p:txBody>
          <a:bodyPr/>
          <a:lstStyle/>
          <a:p>
            <a:r>
              <a:rPr lang="sv-SE" dirty="0" smtClean="0"/>
              <a:t>Vägtrafikbuller indata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mtClean="0"/>
              <a:t>www.amm.se</a:t>
            </a:r>
            <a:endParaRPr lang="sv-SE" dirty="0"/>
          </a:p>
        </p:txBody>
      </p:sp>
      <p:sp>
        <p:nvSpPr>
          <p:cNvPr id="6" name="Platshållare för text 2"/>
          <p:cNvSpPr txBox="1">
            <a:spLocks/>
          </p:cNvSpPr>
          <p:nvPr/>
        </p:nvSpPr>
        <p:spPr>
          <a:xfrm>
            <a:off x="870225" y="2403688"/>
            <a:ext cx="6477119" cy="3977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 marL="0" marR="0" lvl="0" indent="0" algn="l" rtl="0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defPPr>
            <a:lvl1pPr marL="0" marR="0" lvl="0" indent="0" algn="l" defTabSz="457200" rtl="0" eaLnBrk="1" fontAlgn="base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Font typeface="Arial" charset="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1pPr>
            <a:lvl2pPr marL="858600" marR="0" lvl="1" indent="-28584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2pPr>
            <a:lvl3pPr marL="1277640" marR="0" lvl="2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50800" algn="l"/>
                <a:tab pos="1465200" algn="l"/>
                <a:tab pos="2379600" algn="l"/>
                <a:tab pos="3294000" algn="l"/>
                <a:tab pos="4208400" algn="l"/>
                <a:tab pos="5122799" algn="l"/>
                <a:tab pos="6037200" algn="l"/>
                <a:tab pos="6951600" algn="l"/>
                <a:tab pos="7866000" algn="l"/>
                <a:tab pos="878040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3pPr>
            <a:lvl4pPr marL="1696680" marR="0" lvl="3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31760" algn="l"/>
                <a:tab pos="1046159" algn="l"/>
                <a:tab pos="1960560" algn="l"/>
                <a:tab pos="2874960" algn="l"/>
                <a:tab pos="3789360" algn="l"/>
                <a:tab pos="4703760" algn="l"/>
                <a:tab pos="5618160" algn="l"/>
                <a:tab pos="6532560" algn="l"/>
                <a:tab pos="7446960" algn="l"/>
                <a:tab pos="836136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4pPr>
            <a:lvl5pPr marL="2116080" marR="0" lvl="4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5pPr>
            <a:lvl6pPr marL="2116080" marR="0" lvl="5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6pPr>
            <a:lvl7pPr marL="2116080" marR="0" lvl="6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7pPr>
            <a:lvl8pPr marL="2116080" marR="0" lvl="7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8pPr>
            <a:lvl9pPr marL="2116080" marR="0" lvl="8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9pPr>
          </a:lstStyle>
          <a:p>
            <a:r>
              <a:rPr lang="sv-SE" smtClean="0">
                <a:latin typeface="" pitchFamily="16"/>
              </a:rPr>
              <a:t>Trafikflöde</a:t>
            </a:r>
            <a:br>
              <a:rPr lang="sv-SE" smtClean="0">
                <a:latin typeface="" pitchFamily="16"/>
              </a:rPr>
            </a:br>
            <a:r>
              <a:rPr lang="sv-SE" smtClean="0">
                <a:latin typeface="" pitchFamily="16"/>
              </a:rPr>
              <a:t>Hastighet</a:t>
            </a:r>
            <a:br>
              <a:rPr lang="sv-SE" smtClean="0">
                <a:latin typeface="" pitchFamily="16"/>
              </a:rPr>
            </a:br>
            <a:r>
              <a:rPr lang="sv-SE" smtClean="0">
                <a:latin typeface="" pitchFamily="16"/>
              </a:rPr>
              <a:t>Andel tung trafik</a:t>
            </a:r>
          </a:p>
          <a:p>
            <a:r>
              <a:rPr lang="sv-SE" smtClean="0">
                <a:latin typeface="" pitchFamily="16"/>
              </a:rPr>
              <a:t>Dubbdäck</a:t>
            </a:r>
          </a:p>
          <a:p>
            <a:r>
              <a:rPr lang="sv-SE" smtClean="0">
                <a:latin typeface="" pitchFamily="16"/>
              </a:rPr>
              <a:t>Väderstatistik</a:t>
            </a:r>
            <a:endParaRPr lang="sv-SE">
              <a:latin typeface="" pitchFamily="16"/>
            </a:endParaRPr>
          </a:p>
        </p:txBody>
      </p:sp>
      <p:sp>
        <p:nvSpPr>
          <p:cNvPr id="7" name="Frihandsfigur 6"/>
          <p:cNvSpPr/>
          <p:nvPr/>
        </p:nvSpPr>
        <p:spPr>
          <a:xfrm rot="5400000">
            <a:off x="4673265" y="3455247"/>
            <a:ext cx="2102760" cy="18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42" h="508" fill="none">
                <a:moveTo>
                  <a:pt x="0" y="508"/>
                </a:moveTo>
                <a:lnTo>
                  <a:pt x="0" y="0"/>
                </a:lnTo>
                <a:lnTo>
                  <a:pt x="5842" y="0"/>
                </a:lnTo>
                <a:lnTo>
                  <a:pt x="5842" y="508"/>
                </a:lnTo>
              </a:path>
            </a:pathLst>
          </a:custGeom>
          <a:noFill/>
          <a:ln w="18360">
            <a:solidFill>
              <a:srgbClr val="000080"/>
            </a:solidFill>
            <a:prstDash val="solid"/>
          </a:ln>
        </p:spPr>
        <p:txBody>
          <a:bodyPr vert="horz" wrap="none" lIns="99000" tIns="54000" rIns="99000" bIns="540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50"/>
              <a:cs typeface="ヒラギノ角ゴ Pro W3" pitchFamily="50"/>
            </a:endParaRPr>
          </a:p>
        </p:txBody>
      </p:sp>
      <p:sp>
        <p:nvSpPr>
          <p:cNvPr id="8" name="Frihandsfigur 7"/>
          <p:cNvSpPr/>
          <p:nvPr/>
        </p:nvSpPr>
        <p:spPr>
          <a:xfrm rot="5400000">
            <a:off x="5710785" y="3912447"/>
            <a:ext cx="3017160" cy="18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382" h="508" fill="none">
                <a:moveTo>
                  <a:pt x="0" y="508"/>
                </a:moveTo>
                <a:lnTo>
                  <a:pt x="0" y="0"/>
                </a:lnTo>
                <a:lnTo>
                  <a:pt x="8382" y="0"/>
                </a:lnTo>
                <a:lnTo>
                  <a:pt x="8382" y="508"/>
                </a:lnTo>
              </a:path>
            </a:pathLst>
          </a:custGeom>
          <a:noFill/>
          <a:ln w="18360">
            <a:solidFill>
              <a:srgbClr val="000080"/>
            </a:solidFill>
            <a:prstDash val="solid"/>
          </a:ln>
        </p:spPr>
        <p:txBody>
          <a:bodyPr vert="horz" wrap="none" lIns="99000" tIns="54000" rIns="99000" bIns="540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50"/>
              <a:cs typeface="ヒラギノ角ゴ Pro W3" pitchFamily="50"/>
            </a:endParaRPr>
          </a:p>
        </p:txBody>
      </p:sp>
      <p:sp>
        <p:nvSpPr>
          <p:cNvPr id="9" name="Frihandsfigur 8"/>
          <p:cNvSpPr/>
          <p:nvPr/>
        </p:nvSpPr>
        <p:spPr>
          <a:xfrm rot="5400000">
            <a:off x="3699105" y="3089487"/>
            <a:ext cx="1371240" cy="18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10" h="508" fill="none">
                <a:moveTo>
                  <a:pt x="0" y="508"/>
                </a:moveTo>
                <a:lnTo>
                  <a:pt x="0" y="0"/>
                </a:lnTo>
                <a:lnTo>
                  <a:pt x="3810" y="0"/>
                </a:lnTo>
                <a:lnTo>
                  <a:pt x="3810" y="508"/>
                </a:lnTo>
              </a:path>
            </a:pathLst>
          </a:custGeom>
          <a:noFill/>
          <a:ln w="18360">
            <a:solidFill>
              <a:srgbClr val="000080"/>
            </a:solidFill>
            <a:prstDash val="solid"/>
          </a:ln>
        </p:spPr>
        <p:txBody>
          <a:bodyPr vert="horz" wrap="none" lIns="99000" tIns="54000" rIns="99000" bIns="540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50"/>
              <a:cs typeface="ヒラギノ角ゴ Pro W3" pitchFamily="50"/>
            </a:endParaRPr>
          </a:p>
        </p:txBody>
      </p:sp>
      <p:sp>
        <p:nvSpPr>
          <p:cNvPr id="10" name="Platshållare för text 6"/>
          <p:cNvSpPr txBox="1">
            <a:spLocks/>
          </p:cNvSpPr>
          <p:nvPr/>
        </p:nvSpPr>
        <p:spPr>
          <a:xfrm>
            <a:off x="3678225" y="1913368"/>
            <a:ext cx="1712160" cy="4903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 marL="0" marR="0" lvl="0" indent="0" algn="l" rtl="0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defPPr>
            <a:lvl1pPr marL="0" marR="0" lvl="0" indent="0" algn="l" defTabSz="457200" rtl="0" eaLnBrk="1" fontAlgn="base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Font typeface="Arial" charset="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1pPr>
            <a:lvl2pPr marL="858600" marR="0" lvl="1" indent="-28584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2pPr>
            <a:lvl3pPr marL="1277640" marR="0" lvl="2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50800" algn="l"/>
                <a:tab pos="1465200" algn="l"/>
                <a:tab pos="2379600" algn="l"/>
                <a:tab pos="3294000" algn="l"/>
                <a:tab pos="4208400" algn="l"/>
                <a:tab pos="5122799" algn="l"/>
                <a:tab pos="6037200" algn="l"/>
                <a:tab pos="6951600" algn="l"/>
                <a:tab pos="7866000" algn="l"/>
                <a:tab pos="878040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3pPr>
            <a:lvl4pPr marL="1696680" marR="0" lvl="3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31760" algn="l"/>
                <a:tab pos="1046159" algn="l"/>
                <a:tab pos="1960560" algn="l"/>
                <a:tab pos="2874960" algn="l"/>
                <a:tab pos="3789360" algn="l"/>
                <a:tab pos="4703760" algn="l"/>
                <a:tab pos="5618160" algn="l"/>
                <a:tab pos="6532560" algn="l"/>
                <a:tab pos="7446960" algn="l"/>
                <a:tab pos="836136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4pPr>
            <a:lvl5pPr marL="2116080" marR="0" lvl="4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5pPr>
            <a:lvl6pPr marL="2116080" marR="0" lvl="5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6pPr>
            <a:lvl7pPr marL="2116080" marR="0" lvl="6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7pPr>
            <a:lvl8pPr marL="2116080" marR="0" lvl="7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8pPr>
            <a:lvl9pPr marL="2116080" marR="0" lvl="8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9pPr>
          </a:lstStyle>
          <a:p>
            <a:r>
              <a:rPr lang="sv-SE" sz="2200" smtClean="0">
                <a:latin typeface="" pitchFamily="16"/>
              </a:rPr>
              <a:t>Nord 1996</a:t>
            </a:r>
            <a:endParaRPr lang="sv-SE" sz="2200">
              <a:latin typeface="" pitchFamily="16"/>
            </a:endParaRPr>
          </a:p>
        </p:txBody>
      </p:sp>
      <p:sp>
        <p:nvSpPr>
          <p:cNvPr id="11" name="Platshållare för text 7"/>
          <p:cNvSpPr txBox="1">
            <a:spLocks/>
          </p:cNvSpPr>
          <p:nvPr/>
        </p:nvSpPr>
        <p:spPr>
          <a:xfrm>
            <a:off x="5268705" y="1891048"/>
            <a:ext cx="1712160" cy="4903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 marL="0" marR="0" lvl="0" indent="0" algn="l" rtl="0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defPPr>
            <a:lvl1pPr marL="0" marR="0" lvl="0" indent="0" algn="l" defTabSz="457200" rtl="0" eaLnBrk="1" fontAlgn="base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Font typeface="Arial" charset="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1pPr>
            <a:lvl2pPr marL="858600" marR="0" lvl="1" indent="-28584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2pPr>
            <a:lvl3pPr marL="1277640" marR="0" lvl="2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50800" algn="l"/>
                <a:tab pos="1465200" algn="l"/>
                <a:tab pos="2379600" algn="l"/>
                <a:tab pos="3294000" algn="l"/>
                <a:tab pos="4208400" algn="l"/>
                <a:tab pos="5122799" algn="l"/>
                <a:tab pos="6037200" algn="l"/>
                <a:tab pos="6951600" algn="l"/>
                <a:tab pos="7866000" algn="l"/>
                <a:tab pos="878040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3pPr>
            <a:lvl4pPr marL="1696680" marR="0" lvl="3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31760" algn="l"/>
                <a:tab pos="1046159" algn="l"/>
                <a:tab pos="1960560" algn="l"/>
                <a:tab pos="2874960" algn="l"/>
                <a:tab pos="3789360" algn="l"/>
                <a:tab pos="4703760" algn="l"/>
                <a:tab pos="5618160" algn="l"/>
                <a:tab pos="6532560" algn="l"/>
                <a:tab pos="7446960" algn="l"/>
                <a:tab pos="836136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4pPr>
            <a:lvl5pPr marL="2116080" marR="0" lvl="4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5pPr>
            <a:lvl6pPr marL="2116080" marR="0" lvl="5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6pPr>
            <a:lvl7pPr marL="2116080" marR="0" lvl="6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7pPr>
            <a:lvl8pPr marL="2116080" marR="0" lvl="7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8pPr>
            <a:lvl9pPr marL="2116080" marR="0" lvl="8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9pPr>
          </a:lstStyle>
          <a:p>
            <a:r>
              <a:rPr lang="sv-SE" sz="2200" smtClean="0">
                <a:latin typeface="" pitchFamily="16"/>
              </a:rPr>
              <a:t>Cnossos</a:t>
            </a:r>
            <a:endParaRPr lang="sv-SE" sz="2200">
              <a:latin typeface="" pitchFamily="16"/>
            </a:endParaRPr>
          </a:p>
        </p:txBody>
      </p:sp>
      <p:sp>
        <p:nvSpPr>
          <p:cNvPr id="12" name="Platshållare för text 8"/>
          <p:cNvSpPr txBox="1">
            <a:spLocks/>
          </p:cNvSpPr>
          <p:nvPr/>
        </p:nvSpPr>
        <p:spPr>
          <a:xfrm>
            <a:off x="7036304" y="1877368"/>
            <a:ext cx="1712160" cy="4903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 marL="0" marR="0" lvl="0" indent="0" algn="l" rtl="0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defPPr>
            <a:lvl1pPr marL="0" marR="0" lvl="0" indent="0" algn="l" defTabSz="457200" rtl="0" eaLnBrk="1" fontAlgn="base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Font typeface="Arial" charset="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1pPr>
            <a:lvl2pPr marL="858600" marR="0" lvl="1" indent="-28584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2pPr>
            <a:lvl3pPr marL="1277640" marR="0" lvl="2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50800" algn="l"/>
                <a:tab pos="1465200" algn="l"/>
                <a:tab pos="2379600" algn="l"/>
                <a:tab pos="3294000" algn="l"/>
                <a:tab pos="4208400" algn="l"/>
                <a:tab pos="5122799" algn="l"/>
                <a:tab pos="6037200" algn="l"/>
                <a:tab pos="6951600" algn="l"/>
                <a:tab pos="7866000" algn="l"/>
                <a:tab pos="878040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3pPr>
            <a:lvl4pPr marL="1696680" marR="0" lvl="3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31760" algn="l"/>
                <a:tab pos="1046159" algn="l"/>
                <a:tab pos="1960560" algn="l"/>
                <a:tab pos="2874960" algn="l"/>
                <a:tab pos="3789360" algn="l"/>
                <a:tab pos="4703760" algn="l"/>
                <a:tab pos="5618160" algn="l"/>
                <a:tab pos="6532560" algn="l"/>
                <a:tab pos="7446960" algn="l"/>
                <a:tab pos="836136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4pPr>
            <a:lvl5pPr marL="2116080" marR="0" lvl="4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5pPr>
            <a:lvl6pPr marL="2116080" marR="0" lvl="5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6pPr>
            <a:lvl7pPr marL="2116080" marR="0" lvl="6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7pPr>
            <a:lvl8pPr marL="2116080" marR="0" lvl="7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8pPr>
            <a:lvl9pPr marL="2116080" marR="0" lvl="8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9pPr>
          </a:lstStyle>
          <a:p>
            <a:r>
              <a:rPr lang="sv-SE" sz="2200" smtClean="0">
                <a:latin typeface="" pitchFamily="16"/>
              </a:rPr>
              <a:t>Nord 2000</a:t>
            </a:r>
            <a:endParaRPr lang="sv-SE" sz="2200">
              <a:latin typeface="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321525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4000" y="1124744"/>
            <a:ext cx="7920000" cy="792163"/>
          </a:xfrm>
        </p:spPr>
        <p:txBody>
          <a:bodyPr/>
          <a:lstStyle/>
          <a:p>
            <a:r>
              <a:rPr lang="sv-SE" dirty="0" smtClean="0"/>
              <a:t>Spårtrafik indata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mtClean="0"/>
              <a:t>www.amm.se</a:t>
            </a:r>
            <a:endParaRPr lang="sv-SE" dirty="0"/>
          </a:p>
        </p:txBody>
      </p:sp>
      <p:sp>
        <p:nvSpPr>
          <p:cNvPr id="6" name="Platshållare för text 2"/>
          <p:cNvSpPr txBox="1">
            <a:spLocks/>
          </p:cNvSpPr>
          <p:nvPr/>
        </p:nvSpPr>
        <p:spPr>
          <a:xfrm>
            <a:off x="1014241" y="2371144"/>
            <a:ext cx="6477119" cy="3977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 marL="0" marR="0" lvl="0" indent="0" algn="l" rtl="0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defPPr>
            <a:lvl1pPr marL="0" marR="0" lvl="0" indent="0" algn="l" defTabSz="457200" rtl="0" eaLnBrk="1" fontAlgn="base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Font typeface="Arial" charset="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1pPr>
            <a:lvl2pPr marL="858600" marR="0" lvl="1" indent="-28584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2pPr>
            <a:lvl3pPr marL="1277640" marR="0" lvl="2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50800" algn="l"/>
                <a:tab pos="1465200" algn="l"/>
                <a:tab pos="2379600" algn="l"/>
                <a:tab pos="3294000" algn="l"/>
                <a:tab pos="4208400" algn="l"/>
                <a:tab pos="5122799" algn="l"/>
                <a:tab pos="6037200" algn="l"/>
                <a:tab pos="6951600" algn="l"/>
                <a:tab pos="7866000" algn="l"/>
                <a:tab pos="878040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3pPr>
            <a:lvl4pPr marL="1696680" marR="0" lvl="3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31760" algn="l"/>
                <a:tab pos="1046159" algn="l"/>
                <a:tab pos="1960560" algn="l"/>
                <a:tab pos="2874960" algn="l"/>
                <a:tab pos="3789360" algn="l"/>
                <a:tab pos="4703760" algn="l"/>
                <a:tab pos="5618160" algn="l"/>
                <a:tab pos="6532560" algn="l"/>
                <a:tab pos="7446960" algn="l"/>
                <a:tab pos="836136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4pPr>
            <a:lvl5pPr marL="2116080" marR="0" lvl="4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5pPr>
            <a:lvl6pPr marL="2116080" marR="0" lvl="5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6pPr>
            <a:lvl7pPr marL="2116080" marR="0" lvl="6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7pPr>
            <a:lvl8pPr marL="2116080" marR="0" lvl="7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8pPr>
            <a:lvl9pPr marL="2116080" marR="0" lvl="8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9pPr>
          </a:lstStyle>
          <a:p>
            <a:r>
              <a:rPr lang="sv-SE" smtClean="0">
                <a:latin typeface="" pitchFamily="16"/>
              </a:rPr>
              <a:t>Trafikflöde</a:t>
            </a:r>
            <a:br>
              <a:rPr lang="sv-SE" smtClean="0">
                <a:latin typeface="" pitchFamily="16"/>
              </a:rPr>
            </a:br>
            <a:r>
              <a:rPr lang="sv-SE" smtClean="0">
                <a:latin typeface="" pitchFamily="16"/>
              </a:rPr>
              <a:t>Hastighet</a:t>
            </a:r>
            <a:br>
              <a:rPr lang="sv-SE" smtClean="0">
                <a:latin typeface="" pitchFamily="16"/>
              </a:rPr>
            </a:br>
            <a:r>
              <a:rPr lang="sv-SE" smtClean="0">
                <a:latin typeface="" pitchFamily="16"/>
              </a:rPr>
              <a:t>Fördeln. tågtyp</a:t>
            </a:r>
          </a:p>
          <a:p>
            <a:r>
              <a:rPr lang="sv-SE" smtClean="0">
                <a:latin typeface="" pitchFamily="16"/>
              </a:rPr>
              <a:t>Fördeln. lok/vagn</a:t>
            </a:r>
            <a:br>
              <a:rPr lang="sv-SE" smtClean="0">
                <a:latin typeface="" pitchFamily="16"/>
              </a:rPr>
            </a:br>
            <a:r>
              <a:rPr lang="sv-SE" smtClean="0">
                <a:latin typeface="" pitchFamily="16"/>
              </a:rPr>
              <a:t>Spårkvalitet</a:t>
            </a:r>
          </a:p>
          <a:p>
            <a:r>
              <a:rPr lang="sv-SE" smtClean="0">
                <a:latin typeface="" pitchFamily="16"/>
              </a:rPr>
              <a:t>Väderstatistik</a:t>
            </a:r>
            <a:endParaRPr lang="sv-SE">
              <a:latin typeface="" pitchFamily="16"/>
            </a:endParaRPr>
          </a:p>
        </p:txBody>
      </p:sp>
      <p:sp>
        <p:nvSpPr>
          <p:cNvPr id="7" name="Frihandsfigur 6"/>
          <p:cNvSpPr/>
          <p:nvPr/>
        </p:nvSpPr>
        <p:spPr>
          <a:xfrm rot="5400000">
            <a:off x="4542962" y="3697023"/>
            <a:ext cx="2651399" cy="18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366" h="508" fill="none">
                <a:moveTo>
                  <a:pt x="0" y="508"/>
                </a:moveTo>
                <a:lnTo>
                  <a:pt x="0" y="0"/>
                </a:lnTo>
                <a:lnTo>
                  <a:pt x="7366" y="0"/>
                </a:lnTo>
                <a:lnTo>
                  <a:pt x="7366" y="508"/>
                </a:lnTo>
              </a:path>
            </a:pathLst>
          </a:custGeom>
          <a:noFill/>
          <a:ln w="18360">
            <a:solidFill>
              <a:srgbClr val="000080"/>
            </a:solidFill>
            <a:prstDash val="solid"/>
          </a:ln>
        </p:spPr>
        <p:txBody>
          <a:bodyPr vert="horz" wrap="none" lIns="99000" tIns="54000" rIns="99000" bIns="540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50"/>
              <a:cs typeface="ヒラギノ角ゴ Pro W3" pitchFamily="50"/>
            </a:endParaRPr>
          </a:p>
        </p:txBody>
      </p:sp>
      <p:sp>
        <p:nvSpPr>
          <p:cNvPr id="8" name="Frihandsfigur 7"/>
          <p:cNvSpPr/>
          <p:nvPr/>
        </p:nvSpPr>
        <p:spPr>
          <a:xfrm rot="5400000">
            <a:off x="3843121" y="3056943"/>
            <a:ext cx="1371240" cy="18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10" h="508" fill="none">
                <a:moveTo>
                  <a:pt x="0" y="508"/>
                </a:moveTo>
                <a:lnTo>
                  <a:pt x="0" y="0"/>
                </a:lnTo>
                <a:lnTo>
                  <a:pt x="3810" y="0"/>
                </a:lnTo>
                <a:lnTo>
                  <a:pt x="3810" y="508"/>
                </a:lnTo>
              </a:path>
            </a:pathLst>
          </a:custGeom>
          <a:noFill/>
          <a:ln w="18360">
            <a:solidFill>
              <a:srgbClr val="000080"/>
            </a:solidFill>
            <a:prstDash val="solid"/>
          </a:ln>
        </p:spPr>
        <p:txBody>
          <a:bodyPr vert="horz" wrap="none" lIns="99000" tIns="54000" rIns="99000" bIns="540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50"/>
              <a:cs typeface="ヒラギノ角ゴ Pro W3" pitchFamily="50"/>
            </a:endParaRPr>
          </a:p>
        </p:txBody>
      </p:sp>
      <p:sp>
        <p:nvSpPr>
          <p:cNvPr id="9" name="Platshållare för text 5"/>
          <p:cNvSpPr txBox="1">
            <a:spLocks/>
          </p:cNvSpPr>
          <p:nvPr/>
        </p:nvSpPr>
        <p:spPr>
          <a:xfrm>
            <a:off x="3822241" y="1880824"/>
            <a:ext cx="1712160" cy="4903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 marL="0" marR="0" lvl="0" indent="0" algn="l" rtl="0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defPPr>
            <a:lvl1pPr marL="0" marR="0" lvl="0" indent="0" algn="l" defTabSz="457200" rtl="0" eaLnBrk="1" fontAlgn="base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Font typeface="Arial" charset="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1pPr>
            <a:lvl2pPr marL="858600" marR="0" lvl="1" indent="-28584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2pPr>
            <a:lvl3pPr marL="1277640" marR="0" lvl="2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50800" algn="l"/>
                <a:tab pos="1465200" algn="l"/>
                <a:tab pos="2379600" algn="l"/>
                <a:tab pos="3294000" algn="l"/>
                <a:tab pos="4208400" algn="l"/>
                <a:tab pos="5122799" algn="l"/>
                <a:tab pos="6037200" algn="l"/>
                <a:tab pos="6951600" algn="l"/>
                <a:tab pos="7866000" algn="l"/>
                <a:tab pos="878040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3pPr>
            <a:lvl4pPr marL="1696680" marR="0" lvl="3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31760" algn="l"/>
                <a:tab pos="1046159" algn="l"/>
                <a:tab pos="1960560" algn="l"/>
                <a:tab pos="2874960" algn="l"/>
                <a:tab pos="3789360" algn="l"/>
                <a:tab pos="4703760" algn="l"/>
                <a:tab pos="5618160" algn="l"/>
                <a:tab pos="6532560" algn="l"/>
                <a:tab pos="7446960" algn="l"/>
                <a:tab pos="836136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4pPr>
            <a:lvl5pPr marL="2116080" marR="0" lvl="4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5pPr>
            <a:lvl6pPr marL="2116080" marR="0" lvl="5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6pPr>
            <a:lvl7pPr marL="2116080" marR="0" lvl="6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7pPr>
            <a:lvl8pPr marL="2116080" marR="0" lvl="7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8pPr>
            <a:lvl9pPr marL="2116080" marR="0" lvl="8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9pPr>
          </a:lstStyle>
          <a:p>
            <a:r>
              <a:rPr lang="sv-SE" sz="2200" smtClean="0">
                <a:latin typeface="" pitchFamily="16"/>
              </a:rPr>
              <a:t>Nord 1996</a:t>
            </a:r>
            <a:endParaRPr lang="sv-SE" sz="2200">
              <a:latin typeface="" pitchFamily="16"/>
            </a:endParaRPr>
          </a:p>
        </p:txBody>
      </p:sp>
      <p:sp>
        <p:nvSpPr>
          <p:cNvPr id="10" name="Platshållare för text 6"/>
          <p:cNvSpPr txBox="1">
            <a:spLocks/>
          </p:cNvSpPr>
          <p:nvPr/>
        </p:nvSpPr>
        <p:spPr>
          <a:xfrm>
            <a:off x="5412721" y="1858504"/>
            <a:ext cx="1712160" cy="4903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 marL="0" marR="0" lvl="0" indent="0" algn="l" rtl="0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defPPr>
            <a:lvl1pPr marL="0" marR="0" lvl="0" indent="0" algn="l" defTabSz="457200" rtl="0" eaLnBrk="1" fontAlgn="base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Font typeface="Arial" charset="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1pPr>
            <a:lvl2pPr marL="858600" marR="0" lvl="1" indent="-28584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2pPr>
            <a:lvl3pPr marL="1277640" marR="0" lvl="2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50800" algn="l"/>
                <a:tab pos="1465200" algn="l"/>
                <a:tab pos="2379600" algn="l"/>
                <a:tab pos="3294000" algn="l"/>
                <a:tab pos="4208400" algn="l"/>
                <a:tab pos="5122799" algn="l"/>
                <a:tab pos="6037200" algn="l"/>
                <a:tab pos="6951600" algn="l"/>
                <a:tab pos="7866000" algn="l"/>
                <a:tab pos="878040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3pPr>
            <a:lvl4pPr marL="1696680" marR="0" lvl="3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31760" algn="l"/>
                <a:tab pos="1046159" algn="l"/>
                <a:tab pos="1960560" algn="l"/>
                <a:tab pos="2874960" algn="l"/>
                <a:tab pos="3789360" algn="l"/>
                <a:tab pos="4703760" algn="l"/>
                <a:tab pos="5618160" algn="l"/>
                <a:tab pos="6532560" algn="l"/>
                <a:tab pos="7446960" algn="l"/>
                <a:tab pos="836136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4pPr>
            <a:lvl5pPr marL="2116080" marR="0" lvl="4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5pPr>
            <a:lvl6pPr marL="2116080" marR="0" lvl="5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6pPr>
            <a:lvl7pPr marL="2116080" marR="0" lvl="6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7pPr>
            <a:lvl8pPr marL="2116080" marR="0" lvl="7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8pPr>
            <a:lvl9pPr marL="2116080" marR="0" lvl="8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9pPr>
          </a:lstStyle>
          <a:p>
            <a:r>
              <a:rPr lang="sv-SE" sz="2200" smtClean="0">
                <a:latin typeface="" pitchFamily="16"/>
              </a:rPr>
              <a:t>Cnossos</a:t>
            </a:r>
            <a:endParaRPr lang="sv-SE" sz="2200">
              <a:latin typeface="" pitchFamily="16"/>
            </a:endParaRPr>
          </a:p>
        </p:txBody>
      </p:sp>
      <p:sp>
        <p:nvSpPr>
          <p:cNvPr id="11" name="Platshållare för text 7"/>
          <p:cNvSpPr txBox="1">
            <a:spLocks/>
          </p:cNvSpPr>
          <p:nvPr/>
        </p:nvSpPr>
        <p:spPr>
          <a:xfrm>
            <a:off x="7180320" y="1844824"/>
            <a:ext cx="1712160" cy="4903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 marL="0" marR="0" lvl="0" indent="0" algn="l" rtl="0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defPPr>
            <a:lvl1pPr marL="0" marR="0" lvl="0" indent="0" algn="l" defTabSz="457200" rtl="0" eaLnBrk="1" fontAlgn="base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Font typeface="Arial" charset="0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1pPr>
            <a:lvl2pPr marL="858600" marR="0" lvl="1" indent="-28584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2pPr>
            <a:lvl3pPr marL="1277640" marR="0" lvl="2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50800" algn="l"/>
                <a:tab pos="1465200" algn="l"/>
                <a:tab pos="2379600" algn="l"/>
                <a:tab pos="3294000" algn="l"/>
                <a:tab pos="4208400" algn="l"/>
                <a:tab pos="5122799" algn="l"/>
                <a:tab pos="6037200" algn="l"/>
                <a:tab pos="6951600" algn="l"/>
                <a:tab pos="7866000" algn="l"/>
                <a:tab pos="878040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3pPr>
            <a:lvl4pPr marL="1696680" marR="0" lvl="3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31760" algn="l"/>
                <a:tab pos="1046159" algn="l"/>
                <a:tab pos="1960560" algn="l"/>
                <a:tab pos="2874960" algn="l"/>
                <a:tab pos="3789360" algn="l"/>
                <a:tab pos="4703760" algn="l"/>
                <a:tab pos="5618160" algn="l"/>
                <a:tab pos="6532560" algn="l"/>
                <a:tab pos="7446960" algn="l"/>
                <a:tab pos="8361360" algn="l"/>
              </a:tabLst>
              <a:defRPr lang="en-US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4pPr>
            <a:lvl5pPr marL="2116080" marR="0" lvl="4" indent="-228600" algn="l" defTabSz="457200" rtl="0" eaLnBrk="1" fontAlgn="base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5pPr>
            <a:lvl6pPr marL="2116080" marR="0" lvl="5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6pPr>
            <a:lvl7pPr marL="2116080" marR="0" lvl="6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7pPr>
            <a:lvl8pPr marL="2116080" marR="0" lvl="7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8pPr>
            <a:lvl9pPr marL="2116080" marR="0" lvl="8" indent="-228600" algn="l" defTabSz="457200" rtl="0" eaLnBrk="1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9pPr>
          </a:lstStyle>
          <a:p>
            <a:r>
              <a:rPr lang="sv-SE" sz="2200" smtClean="0">
                <a:latin typeface="" pitchFamily="16"/>
              </a:rPr>
              <a:t>Nord 2000</a:t>
            </a:r>
            <a:endParaRPr lang="sv-SE" sz="2200">
              <a:latin typeface="" pitchFamily="16"/>
            </a:endParaRPr>
          </a:p>
        </p:txBody>
      </p:sp>
      <p:sp>
        <p:nvSpPr>
          <p:cNvPr id="12" name="Frihandsfigur 11"/>
          <p:cNvSpPr/>
          <p:nvPr/>
        </p:nvSpPr>
        <p:spPr>
          <a:xfrm rot="5400000">
            <a:off x="7177801" y="5388664"/>
            <a:ext cx="548280" cy="18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24" h="508" fill="none">
                <a:moveTo>
                  <a:pt x="0" y="508"/>
                </a:moveTo>
                <a:lnTo>
                  <a:pt x="0" y="0"/>
                </a:lnTo>
                <a:lnTo>
                  <a:pt x="1524" y="0"/>
                </a:lnTo>
                <a:lnTo>
                  <a:pt x="1524" y="508"/>
                </a:lnTo>
              </a:path>
            </a:pathLst>
          </a:custGeom>
          <a:noFill/>
          <a:ln w="18360">
            <a:solidFill>
              <a:srgbClr val="000080"/>
            </a:solidFill>
            <a:prstDash val="solid"/>
          </a:ln>
        </p:spPr>
        <p:txBody>
          <a:bodyPr vert="horz" wrap="none" lIns="99000" tIns="54000" rIns="99000" bIns="540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50"/>
              <a:cs typeface="ヒラギノ角ゴ Pro W3" pitchFamily="50"/>
            </a:endParaRPr>
          </a:p>
        </p:txBody>
      </p:sp>
      <p:sp>
        <p:nvSpPr>
          <p:cNvPr id="13" name="Frihandsfigur 12"/>
          <p:cNvSpPr/>
          <p:nvPr/>
        </p:nvSpPr>
        <p:spPr>
          <a:xfrm rot="5400000">
            <a:off x="6769201" y="3056943"/>
            <a:ext cx="1371240" cy="18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10" h="508" fill="none">
                <a:moveTo>
                  <a:pt x="0" y="508"/>
                </a:moveTo>
                <a:lnTo>
                  <a:pt x="0" y="0"/>
                </a:lnTo>
                <a:lnTo>
                  <a:pt x="3810" y="0"/>
                </a:lnTo>
                <a:lnTo>
                  <a:pt x="3810" y="508"/>
                </a:lnTo>
              </a:path>
            </a:pathLst>
          </a:custGeom>
          <a:noFill/>
          <a:ln w="18360">
            <a:solidFill>
              <a:srgbClr val="000080"/>
            </a:solidFill>
            <a:prstDash val="solid"/>
          </a:ln>
        </p:spPr>
        <p:txBody>
          <a:bodyPr vert="horz" wrap="none" lIns="99000" tIns="54000" rIns="99000" bIns="54000" anchor="ctr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ヒラギノ角ゴ Pro W3" pitchFamily="50"/>
              <a:cs typeface="ヒラギノ角ゴ Pro W3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26774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Svenska anpassningar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sv-SE" dirty="0" smtClean="0"/>
              <a:t>Vägbeläggning (+1,5 dB ABS 16)</a:t>
            </a:r>
            <a:endParaRPr lang="sv-SE" dirty="0" smtClean="0"/>
          </a:p>
          <a:p>
            <a:r>
              <a:rPr lang="sv-SE" dirty="0" smtClean="0"/>
              <a:t>Tunga och långa fordon</a:t>
            </a:r>
          </a:p>
          <a:p>
            <a:r>
              <a:rPr lang="sv-SE" dirty="0" smtClean="0"/>
              <a:t>Tumregler för dubbdäck</a:t>
            </a:r>
          </a:p>
          <a:p>
            <a:r>
              <a:rPr lang="sv-SE" dirty="0" smtClean="0"/>
              <a:t>Svenska tågtyper indata</a:t>
            </a:r>
          </a:p>
          <a:p>
            <a:r>
              <a:rPr lang="sv-SE" dirty="0" smtClean="0"/>
              <a:t>Spårkvalitet</a:t>
            </a:r>
          </a:p>
          <a:p>
            <a:r>
              <a:rPr lang="sv-SE" dirty="0" smtClean="0"/>
              <a:t>Maxnivå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mtClean="0"/>
              <a:t>www.amm.se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292080" y="1981816"/>
            <a:ext cx="3324600" cy="15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91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Stöd i mjukvara för </a:t>
            </a:r>
            <a:r>
              <a:rPr lang="sv-SE" dirty="0" err="1" smtClean="0"/>
              <a:t>Cnossos</a:t>
            </a:r>
            <a:r>
              <a:rPr lang="sv-SE" dirty="0" smtClean="0"/>
              <a:t>-EU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sv-SE" dirty="0" smtClean="0"/>
              <a:t>Relativt enkelt att införa </a:t>
            </a:r>
            <a:r>
              <a:rPr lang="sv-SE" dirty="0" err="1" smtClean="0"/>
              <a:t>pga</a:t>
            </a:r>
            <a:r>
              <a:rPr lang="sv-SE" dirty="0" smtClean="0"/>
              <a:t> öppen källkod och sedan tidigare känd utbredningsmetod (NMPB)</a:t>
            </a:r>
          </a:p>
          <a:p>
            <a:r>
              <a:rPr lang="sv-SE" dirty="0" smtClean="0"/>
              <a:t>Finns redan i en av de stora på svenska marknaden, och kommer snart i den andra stora konkurrenten</a:t>
            </a:r>
          </a:p>
          <a:p>
            <a:r>
              <a:rPr lang="sv-SE" dirty="0" smtClean="0"/>
              <a:t>Möjlighet till större konkurrens eftersom metoden är EU-gemensam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mtClean="0"/>
              <a:t>www.amm.se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r="5001" b="29757"/>
          <a:stretch>
            <a:fillRect/>
          </a:stretch>
        </p:blipFill>
        <p:spPr>
          <a:xfrm>
            <a:off x="4464792" y="4469346"/>
            <a:ext cx="3347568" cy="1983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70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Jämförelse vägtrafik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sv-SE" dirty="0"/>
              <a:t>10 000 fordon per dygn, 10% tunga fordon</a:t>
            </a:r>
          </a:p>
          <a:p>
            <a:r>
              <a:rPr lang="sv-SE" dirty="0"/>
              <a:t>Hälften av de tunga är klass 2 (medium), </a:t>
            </a:r>
            <a:br>
              <a:rPr lang="sv-SE" dirty="0"/>
            </a:br>
            <a:r>
              <a:rPr lang="sv-SE" dirty="0"/>
              <a:t>resten klass 3 (</a:t>
            </a:r>
            <a:r>
              <a:rPr lang="sv-SE" dirty="0" err="1"/>
              <a:t>heavy</a:t>
            </a:r>
            <a:r>
              <a:rPr lang="sv-SE" dirty="0"/>
              <a:t>)</a:t>
            </a:r>
          </a:p>
          <a:p>
            <a:r>
              <a:rPr lang="sv-SE" dirty="0"/>
              <a:t>50 m mellan </a:t>
            </a:r>
            <a:r>
              <a:rPr lang="sv-SE" dirty="0" err="1"/>
              <a:t>vägmitt</a:t>
            </a:r>
            <a:r>
              <a:rPr lang="sv-SE" dirty="0"/>
              <a:t> och mottagaren</a:t>
            </a:r>
          </a:p>
          <a:p>
            <a:r>
              <a:rPr lang="sv-SE" dirty="0"/>
              <a:t>Nord 2000 antar väder i linje med Nord 1996</a:t>
            </a:r>
          </a:p>
          <a:p>
            <a:r>
              <a:rPr lang="sv-SE" dirty="0"/>
              <a:t>Inga dubbdäck för </a:t>
            </a:r>
            <a:r>
              <a:rPr lang="sv-SE" dirty="0" err="1"/>
              <a:t>Cnossos</a:t>
            </a:r>
            <a:r>
              <a:rPr lang="sv-SE" dirty="0"/>
              <a:t>-EU</a:t>
            </a:r>
          </a:p>
          <a:p>
            <a:r>
              <a:rPr lang="sv-SE" dirty="0"/>
              <a:t>Beräkning för hård och mjuk mark</a:t>
            </a:r>
          </a:p>
          <a:p>
            <a:r>
              <a:rPr lang="sv-SE" dirty="0"/>
              <a:t>Svensk beläggning ABS 16 antas +1,5 dB jämfört med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Cnossos</a:t>
            </a:r>
            <a:r>
              <a:rPr lang="sv-SE" dirty="0" smtClean="0"/>
              <a:t>-EU </a:t>
            </a:r>
            <a:r>
              <a:rPr lang="sv-SE" dirty="0"/>
              <a:t>standard (DAC 11)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9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kaelo\Documents\Presentationer\Trafikbullerd_2015_Cnossos\vagrtafik_jmf_h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29" y="873304"/>
            <a:ext cx="6978462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4"/>
          <p:cNvSpPr txBox="1">
            <a:spLocks/>
          </p:cNvSpPr>
          <p:nvPr/>
        </p:nvSpPr>
        <p:spPr>
          <a:xfrm>
            <a:off x="1317862" y="332657"/>
            <a:ext cx="6644054" cy="9001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Hård mark</a:t>
            </a: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205052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4"/>
          <p:cNvSpPr txBox="1">
            <a:spLocks/>
          </p:cNvSpPr>
          <p:nvPr/>
        </p:nvSpPr>
        <p:spPr>
          <a:xfrm>
            <a:off x="1317862" y="332657"/>
            <a:ext cx="6644054" cy="9001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Mjuk mark</a:t>
            </a:r>
            <a:endParaRPr lang="sv-SE" kern="0" dirty="0"/>
          </a:p>
        </p:txBody>
      </p:sp>
      <p:pic>
        <p:nvPicPr>
          <p:cNvPr id="4" name="Picture 2" descr="C:\Users\Mikaelo\AppData\Local\Temp\scp55887\vagrtafik_jmf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2" y="873304"/>
            <a:ext cx="7560000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7920000" cy="792163"/>
          </a:xfrm>
        </p:spPr>
        <p:txBody>
          <a:bodyPr/>
          <a:lstStyle/>
          <a:p>
            <a:r>
              <a:rPr lang="sv-SE" dirty="0" smtClean="0"/>
              <a:t>Svenska tågtyper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980728"/>
            <a:ext cx="90392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" y="5175845"/>
            <a:ext cx="88296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15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Samhällsbullerdirektivet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2"/>
          </p:nvPr>
        </p:nvSpPr>
        <p:spPr>
          <a:xfrm>
            <a:off x="684000" y="2350799"/>
            <a:ext cx="7488237" cy="4056351"/>
          </a:xfrm>
        </p:spPr>
        <p:txBody>
          <a:bodyPr>
            <a:normAutofit/>
          </a:bodyPr>
          <a:lstStyle/>
          <a:p>
            <a:r>
              <a:rPr lang="sv-SE" dirty="0" smtClean="0"/>
              <a:t>Kartläggning av exponering</a:t>
            </a:r>
          </a:p>
          <a:p>
            <a:r>
              <a:rPr lang="sv-SE" dirty="0" smtClean="0"/>
              <a:t>Handlingsplaner</a:t>
            </a:r>
          </a:p>
          <a:p>
            <a:r>
              <a:rPr lang="sv-SE" dirty="0" smtClean="0"/>
              <a:t>Jämförbara beräkningar</a:t>
            </a:r>
          </a:p>
          <a:p>
            <a:r>
              <a:rPr lang="sv-SE" dirty="0" err="1" smtClean="0"/>
              <a:t>Harmonoise</a:t>
            </a:r>
            <a:r>
              <a:rPr lang="sv-SE" dirty="0" smtClean="0"/>
              <a:t> – </a:t>
            </a:r>
            <a:r>
              <a:rPr lang="sv-SE" dirty="0" err="1" smtClean="0"/>
              <a:t>imagine</a:t>
            </a:r>
            <a:r>
              <a:rPr lang="sv-SE" dirty="0" smtClean="0"/>
              <a:t> – </a:t>
            </a:r>
            <a:r>
              <a:rPr lang="sv-SE" dirty="0" err="1" smtClean="0"/>
              <a:t>Cnossos</a:t>
            </a:r>
            <a:r>
              <a:rPr lang="sv-SE" dirty="0" smtClean="0"/>
              <a:t>-EU </a:t>
            </a:r>
          </a:p>
          <a:p>
            <a:r>
              <a:rPr lang="sv-SE" dirty="0" smtClean="0"/>
              <a:t>Beräkning av hälsoeffekter, störning, förlorade hälsosamma </a:t>
            </a:r>
            <a:r>
              <a:rPr lang="sv-SE" dirty="0" err="1" smtClean="0"/>
              <a:t>livsår</a:t>
            </a:r>
            <a:r>
              <a:rPr lang="sv-SE" dirty="0" smtClean="0"/>
              <a:t> (DALY</a:t>
            </a:r>
            <a:r>
              <a:rPr lang="sv-SE" dirty="0" smtClean="0"/>
              <a:t>)</a:t>
            </a:r>
          </a:p>
          <a:p>
            <a:r>
              <a:rPr lang="sv-SE" dirty="0" err="1" smtClean="0"/>
              <a:t>Cnossos</a:t>
            </a:r>
            <a:r>
              <a:rPr lang="sv-SE" dirty="0" smtClean="0"/>
              <a:t>-EU är </a:t>
            </a:r>
            <a:r>
              <a:rPr lang="sv-SE" dirty="0" err="1" smtClean="0"/>
              <a:t>oblikatoriskt</a:t>
            </a:r>
            <a:r>
              <a:rPr lang="sv-SE" dirty="0" smtClean="0"/>
              <a:t> från och med Fas 4, 2022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mtClean="0"/>
              <a:t>www.amm.se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2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Fas 2 – 2012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mtClean="0"/>
              <a:t>www.amm.se</a:t>
            </a:r>
            <a:endParaRPr lang="sv-SE" dirty="0"/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1341252" y="2205384"/>
            <a:ext cx="6903156" cy="3671888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/>
          <a:lstStyle/>
          <a:p>
            <a:pPr marL="457200" marR="0" lvl="0" indent="-4572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Fas 2 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rapporterades till EU den 31 december 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2012.</a:t>
            </a:r>
            <a:b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Stockholm, 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Göteborg, 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Malmö 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+ 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Uppsala, Linköping, Norrköping, Jönköping, Helsingborg, Lund, Örebro, Västerås, Umeå och 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Borås 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samt Trafikverket:</a:t>
            </a:r>
            <a:b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914400" marR="0" lvl="1" indent="-4572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vägar med mer än </a:t>
            </a:r>
            <a:r>
              <a:rPr kumimoji="0" lang="sv-SE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miljoner fordon per 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år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914400" marR="0" lvl="1" indent="-4572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järnvägar med mer än </a:t>
            </a:r>
            <a:r>
              <a:rPr kumimoji="0" lang="sv-SE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 000 tåg per 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år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914400" marR="0" lvl="1" indent="-4572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flygplatser med mer än 50 000 starter och landningar per år</a:t>
            </a:r>
          </a:p>
          <a:p>
            <a:pPr marL="914400" marR="0" lvl="1" indent="-4572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tätbebyggelse med mer än </a:t>
            </a:r>
            <a:r>
              <a:rPr kumimoji="0" lang="sv-SE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100 </a:t>
            </a:r>
            <a:r>
              <a:rPr kumimoji="0" lang="sv-SE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000 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invånare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89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Fas 3 – 2017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mtClean="0"/>
              <a:t>www.amm.se</a:t>
            </a:r>
            <a:endParaRPr lang="sv-SE" dirty="0"/>
          </a:p>
        </p:txBody>
      </p:sp>
      <p:sp>
        <p:nvSpPr>
          <p:cNvPr id="6" name="Rektangel med rundade hörn 5"/>
          <p:cNvSpPr/>
          <p:nvPr/>
        </p:nvSpPr>
        <p:spPr bwMode="auto">
          <a:xfrm>
            <a:off x="1629284" y="2132856"/>
            <a:ext cx="6903156" cy="4032474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808080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/>
          <a:lstStyle/>
          <a:p>
            <a:pPr marL="457200" marR="0" lvl="0" indent="-4572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Fas 3 ska rapporterades 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till EU 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senast den 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31 december 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2017.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Stockholm, 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Göteborg, 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Malmö, Uppsala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Linköping, Norrköping, Jönköping, Helsingborg, Lund, Örebro, Västerås, 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Umeå, Borås + 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Huddinge och Eskilstuna 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samt Trafikverket:</a:t>
            </a:r>
          </a:p>
          <a:p>
            <a:pPr marL="457200" marR="0" lvl="0" indent="-4572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914400" marR="0" lvl="1" indent="-4572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vägar med mer än 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3 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miljoner fordon per 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år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914400" marR="0" lvl="1" indent="-4572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järnvägar med mer än 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30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 000 tåg per 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år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914400" marR="0" lvl="1" indent="-4572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flygplatser med mer än 50 000 starter och landningar per år</a:t>
            </a:r>
          </a:p>
          <a:p>
            <a:pPr marL="914400" marR="0" lvl="1" indent="-4572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tätbebyggelse med mer än 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100 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000 </a:t>
            </a: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invånare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81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dirty="0" err="1"/>
              <a:t>Flygbuller</a:t>
            </a:r>
            <a:r>
              <a:rPr lang="en-US" dirty="0"/>
              <a:t>?</a:t>
            </a:r>
          </a:p>
        </p:txBody>
      </p:sp>
      <p:sp>
        <p:nvSpPr>
          <p:cNvPr id="3" name="Platshållare för text 2"/>
          <p:cNvSpPr txBox="1">
            <a:spLocks noGrp="1"/>
          </p:cNvSpPr>
          <p:nvPr>
            <p:ph type="body" idx="4294967295"/>
          </p:nvPr>
        </p:nvSpPr>
        <p:spPr>
          <a:xfrm>
            <a:off x="539552" y="3416299"/>
            <a:ext cx="6477119" cy="3977640"/>
          </a:xfrm>
        </p:spPr>
        <p:txBody>
          <a:bodyPr/>
          <a:lstStyle>
            <a:defPPr marL="0" marR="0" lvl="0" indent="0" algn="l" rtl="0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defPPr>
            <a:lvl1pPr marL="0" marR="0" lvl="0" indent="0" algn="l" rtl="0" hangingPunct="0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1pPr>
            <a:lvl2pPr marL="858600" marR="0" lvl="1" indent="-285840" algn="l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55440" algn="l"/>
                <a:tab pos="969840" algn="l"/>
                <a:tab pos="1884240" algn="l"/>
                <a:tab pos="2798640" algn="l"/>
                <a:tab pos="3713040" algn="l"/>
                <a:tab pos="4627440" algn="l"/>
                <a:tab pos="5541840" algn="l"/>
                <a:tab pos="6456240" algn="l"/>
                <a:tab pos="7370640" algn="l"/>
                <a:tab pos="8285040" algn="l"/>
                <a:tab pos="919944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2pPr>
            <a:lvl3pPr marL="1277640" marR="0" lvl="2" indent="-228600" algn="l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50800" algn="l"/>
                <a:tab pos="1465200" algn="l"/>
                <a:tab pos="2379600" algn="l"/>
                <a:tab pos="3294000" algn="l"/>
                <a:tab pos="4208400" algn="l"/>
                <a:tab pos="5122799" algn="l"/>
                <a:tab pos="6037200" algn="l"/>
                <a:tab pos="6951600" algn="l"/>
                <a:tab pos="7866000" algn="l"/>
                <a:tab pos="87804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3pPr>
            <a:lvl4pPr marL="1696680" marR="0" lvl="3" indent="-228600" algn="l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31760" algn="l"/>
                <a:tab pos="1046159" algn="l"/>
                <a:tab pos="1960560" algn="l"/>
                <a:tab pos="2874960" algn="l"/>
                <a:tab pos="3789360" algn="l"/>
                <a:tab pos="4703760" algn="l"/>
                <a:tab pos="5618160" algn="l"/>
                <a:tab pos="6532560" algn="l"/>
                <a:tab pos="7446960" algn="l"/>
                <a:tab pos="83613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4pPr>
            <a:lvl5pPr marL="2116080" marR="0" lvl="4" indent="-228600" algn="l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5pPr>
            <a:lvl6pPr marL="2116080" marR="0" lvl="5" indent="-228600" algn="l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6pPr>
            <a:lvl7pPr marL="2116080" marR="0" lvl="6" indent="-228600" algn="l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7pPr>
            <a:lvl8pPr marL="2116080" marR="0" lvl="7" indent="-228600" algn="l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8pPr>
            <a:lvl9pPr marL="2116080" marR="0" lvl="8" indent="-228600" algn="l" rtl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26760" algn="l"/>
                <a:tab pos="1541160" algn="l"/>
                <a:tab pos="2455560" algn="l"/>
                <a:tab pos="3369960" algn="l"/>
                <a:tab pos="4284360" algn="l"/>
                <a:tab pos="5198760" algn="l"/>
                <a:tab pos="6113159" algn="l"/>
                <a:tab pos="7027560" algn="l"/>
                <a:tab pos="79419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ヒラギノ角ゴ Pro W3" pitchFamily="50"/>
                <a:cs typeface="ヒラギノ角ゴ Pro W3" pitchFamily="50"/>
              </a:defRPr>
            </a:lvl9pPr>
          </a:lstStyle>
          <a:p>
            <a:pPr lvl="0"/>
            <a:r>
              <a:rPr lang="en-US" dirty="0">
                <a:latin typeface="" pitchFamily="16"/>
              </a:rPr>
              <a:t>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vanligt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ECAC Document 29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on Standard Method of Computing Noise Contours around Civil Airports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85034" y="188640"/>
            <a:ext cx="5759280" cy="323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0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Industribuller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sv-SE" dirty="0" smtClean="0"/>
              <a:t>”Som vanligt” men med utbredningsmodell från </a:t>
            </a:r>
            <a:r>
              <a:rPr lang="sv-SE" dirty="0" err="1" smtClean="0"/>
              <a:t>Cnossos</a:t>
            </a:r>
            <a:r>
              <a:rPr lang="sv-SE" dirty="0" smtClean="0"/>
              <a:t>-EU (NMPB)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726026" y="2924944"/>
            <a:ext cx="3839040" cy="310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8640" y="3690912"/>
            <a:ext cx="3695760" cy="146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5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Väg- och tågtrafik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dirty="0" smtClean="0"/>
              <a:t>www.amm.se</a:t>
            </a:r>
            <a:endParaRPr lang="sv-SE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97600" y="3156424"/>
            <a:ext cx="4399200" cy="125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8640" y="4602544"/>
            <a:ext cx="1976400" cy="107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91039" y="4390144"/>
            <a:ext cx="2657880" cy="177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18400" y="3383640"/>
            <a:ext cx="3851279" cy="2448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4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Källmodell						Utbredningsmodell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sv-SE" dirty="0" smtClean="0"/>
              <a:t>Två linjekällor för järnväg, en för väg</a:t>
            </a:r>
          </a:p>
          <a:p>
            <a:r>
              <a:rPr lang="sv-SE" dirty="0" smtClean="0"/>
              <a:t>Ljudeffekt i oktavband 63 Hz – 8 kHz</a:t>
            </a:r>
          </a:p>
          <a:p>
            <a:r>
              <a:rPr lang="sv-SE" dirty="0" smtClean="0"/>
              <a:t>Stora möjligheter för medlemsländer att ändra/införa lokala variationer</a:t>
            </a:r>
          </a:p>
          <a:p>
            <a:r>
              <a:rPr lang="sv-SE" dirty="0" smtClean="0"/>
              <a:t>MAXNIVÅ STÖDS INTE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NMPB</a:t>
            </a:r>
          </a:p>
          <a:p>
            <a:r>
              <a:rPr lang="sv-SE" dirty="0" smtClean="0"/>
              <a:t>Reviderad 2008 (JRC 2012)</a:t>
            </a:r>
          </a:p>
          <a:p>
            <a:r>
              <a:rPr lang="sv-SE" dirty="0" smtClean="0"/>
              <a:t>Relativt lik Nordisk metod 1996</a:t>
            </a:r>
          </a:p>
          <a:p>
            <a:r>
              <a:rPr lang="sv-SE" dirty="0" smtClean="0"/>
              <a:t>Modifierad för indata för mark i stil med </a:t>
            </a:r>
            <a:r>
              <a:rPr lang="sv-SE" dirty="0" err="1" smtClean="0"/>
              <a:t>Harmonoise</a:t>
            </a:r>
            <a:r>
              <a:rPr lang="sv-SE" dirty="0" smtClean="0"/>
              <a:t>/Nord2000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mtClean="0"/>
              <a:t>www.amm.se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810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 NMPB?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sv-SE" dirty="0" smtClean="0"/>
              <a:t>Jämförelse vid 24 platser under olika förhållanden för vägtrafik.</a:t>
            </a:r>
          </a:p>
          <a:p>
            <a:r>
              <a:rPr lang="sv-SE" dirty="0" smtClean="0"/>
              <a:t>Alla länder fick delta, endast Österrike, Frankrike, Grekland och Italien lämnade in resultat</a:t>
            </a:r>
          </a:p>
          <a:p>
            <a:r>
              <a:rPr lang="sv-SE" dirty="0" smtClean="0"/>
              <a:t>Ingen metod bättre, alltså valdes NMPB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Font typeface="Arial" charset="0"/>
              <a:buNone/>
            </a:pPr>
            <a:r>
              <a:rPr lang="sv-SE" smtClean="0"/>
              <a:t>UTBILDNINGSVETENSKAPLIGA FAKULTETEJ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4221088"/>
            <a:ext cx="77438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61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IPS_pptmall_svensk">
  <a:themeElements>
    <a:clrScheme name="GU">
      <a:dk1>
        <a:sysClr val="windowText" lastClr="000000"/>
      </a:dk1>
      <a:lt1>
        <a:sysClr val="window" lastClr="FFFFFF"/>
      </a:lt1>
      <a:dk2>
        <a:srgbClr val="004B89"/>
      </a:dk2>
      <a:lt2>
        <a:srgbClr val="EEECE1"/>
      </a:lt2>
      <a:accent1>
        <a:srgbClr val="004B89"/>
      </a:accent1>
      <a:accent2>
        <a:srgbClr val="7A99AC"/>
      </a:accent2>
      <a:accent3>
        <a:srgbClr val="9B2743"/>
      </a:accent3>
      <a:accent4>
        <a:srgbClr val="FE5000"/>
      </a:accent4>
      <a:accent5>
        <a:srgbClr val="53682B"/>
      </a:accent5>
      <a:accent6>
        <a:srgbClr val="79CAB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GU_PPTMall_0.99.3_20140519_tom.potx" id="{916121DA-02E4-4DA6-BB59-76E87B5DA0AF}" vid="{7D79DFB5-7355-4B5A-A669-FCFDF40C5B5D}"/>
    </a:ext>
  </a:extLst>
</a:theme>
</file>

<file path=ppt/theme/theme2.xml><?xml version="1.0" encoding="utf-8"?>
<a:theme xmlns:a="http://schemas.openxmlformats.org/drawingml/2006/main" name="Start- &amp; slutsi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GU_PPTMall_0.99.3_20140519_tom.potx" id="{916121DA-02E4-4DA6-BB59-76E87B5DA0AF}" vid="{572C90EF-AB23-4574-9EB5-1D610E623B0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20222</TotalTime>
  <Words>376</Words>
  <Application>Microsoft Office PowerPoint</Application>
  <PresentationFormat>Bildspel på skärmen (4:3)</PresentationFormat>
  <Paragraphs>106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18</vt:i4>
      </vt:variant>
    </vt:vector>
  </HeadingPairs>
  <TitlesOfParts>
    <vt:vector size="20" baseType="lpstr">
      <vt:lpstr>IPS_pptmall_svensk</vt:lpstr>
      <vt:lpstr>Start- &amp; slutsidor</vt:lpstr>
      <vt:lpstr>Cnossos-eu</vt:lpstr>
      <vt:lpstr>Samhällsbullerdirektivet</vt:lpstr>
      <vt:lpstr>Fas 2 – 2012</vt:lpstr>
      <vt:lpstr>Fas 3 – 2017 </vt:lpstr>
      <vt:lpstr>Flygbuller?</vt:lpstr>
      <vt:lpstr>Industribuller</vt:lpstr>
      <vt:lpstr>Väg- och tågtrafik</vt:lpstr>
      <vt:lpstr>Källmodell      Utbredningsmodell</vt:lpstr>
      <vt:lpstr>Varför NMPB?</vt:lpstr>
      <vt:lpstr>Inte bara en pappersprodukt</vt:lpstr>
      <vt:lpstr>Vägtrafikbuller indata</vt:lpstr>
      <vt:lpstr>Spårtrafik indata</vt:lpstr>
      <vt:lpstr>Svenska anpassningar</vt:lpstr>
      <vt:lpstr>Stöd i mjukvara för Cnossos-EU</vt:lpstr>
      <vt:lpstr>Jämförelse vägtrafik</vt:lpstr>
      <vt:lpstr>PowerPoint-presentation</vt:lpstr>
      <vt:lpstr>PowerPoint-presentation</vt:lpstr>
      <vt:lpstr>Svenska tågtyper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Mikael Boustedt</dc:creator>
  <cp:lastModifiedBy>Mikael Ögren</cp:lastModifiedBy>
  <cp:revision>39</cp:revision>
  <cp:lastPrinted>2014-10-10T12:54:55Z</cp:lastPrinted>
  <dcterms:created xsi:type="dcterms:W3CDTF">2014-06-19T06:29:11Z</dcterms:created>
  <dcterms:modified xsi:type="dcterms:W3CDTF">2015-03-15T22:46:19Z</dcterms:modified>
</cp:coreProperties>
</file>